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8"/>
  </p:notesMasterIdLst>
  <p:sldIdLst>
    <p:sldId id="265" r:id="rId2"/>
    <p:sldId id="266" r:id="rId3"/>
    <p:sldId id="461" r:id="rId4"/>
    <p:sldId id="268" r:id="rId5"/>
    <p:sldId id="269" r:id="rId6"/>
    <p:sldId id="270" r:id="rId7"/>
    <p:sldId id="271" r:id="rId8"/>
    <p:sldId id="272" r:id="rId9"/>
    <p:sldId id="273" r:id="rId10"/>
    <p:sldId id="274" r:id="rId11"/>
    <p:sldId id="275" r:id="rId12"/>
    <p:sldId id="276" r:id="rId13"/>
    <p:sldId id="277" r:id="rId14"/>
    <p:sldId id="278" r:id="rId15"/>
    <p:sldId id="279" r:id="rId16"/>
    <p:sldId id="280" r:id="rId17"/>
    <p:sldId id="281" r:id="rId18"/>
    <p:sldId id="282" r:id="rId19"/>
    <p:sldId id="283" r:id="rId20"/>
    <p:sldId id="284" r:id="rId21"/>
    <p:sldId id="285" r:id="rId22"/>
    <p:sldId id="286" r:id="rId23"/>
    <p:sldId id="287" r:id="rId24"/>
    <p:sldId id="288" r:id="rId25"/>
    <p:sldId id="289" r:id="rId26"/>
    <p:sldId id="290" r:id="rId27"/>
    <p:sldId id="291" r:id="rId28"/>
    <p:sldId id="292" r:id="rId29"/>
    <p:sldId id="293" r:id="rId30"/>
    <p:sldId id="294" r:id="rId31"/>
    <p:sldId id="295" r:id="rId32"/>
    <p:sldId id="296" r:id="rId33"/>
    <p:sldId id="297" r:id="rId34"/>
    <p:sldId id="298" r:id="rId35"/>
    <p:sldId id="299" r:id="rId36"/>
    <p:sldId id="300" r:id="rId37"/>
    <p:sldId id="301" r:id="rId38"/>
    <p:sldId id="302" r:id="rId39"/>
    <p:sldId id="303" r:id="rId40"/>
    <p:sldId id="305" r:id="rId41"/>
    <p:sldId id="306" r:id="rId42"/>
    <p:sldId id="307" r:id="rId43"/>
    <p:sldId id="308" r:id="rId44"/>
    <p:sldId id="309" r:id="rId45"/>
    <p:sldId id="310" r:id="rId46"/>
    <p:sldId id="311" r:id="rId47"/>
    <p:sldId id="312" r:id="rId48"/>
    <p:sldId id="313" r:id="rId49"/>
    <p:sldId id="314" r:id="rId50"/>
    <p:sldId id="315" r:id="rId51"/>
    <p:sldId id="316" r:id="rId52"/>
    <p:sldId id="317" r:id="rId53"/>
    <p:sldId id="318" r:id="rId54"/>
    <p:sldId id="319" r:id="rId55"/>
    <p:sldId id="320" r:id="rId56"/>
    <p:sldId id="321" r:id="rId57"/>
    <p:sldId id="322" r:id="rId58"/>
    <p:sldId id="323" r:id="rId59"/>
    <p:sldId id="324" r:id="rId60"/>
    <p:sldId id="325" r:id="rId61"/>
    <p:sldId id="326" r:id="rId62"/>
    <p:sldId id="327" r:id="rId63"/>
    <p:sldId id="328" r:id="rId64"/>
    <p:sldId id="329" r:id="rId65"/>
    <p:sldId id="330" r:id="rId66"/>
    <p:sldId id="331" r:id="rId67"/>
    <p:sldId id="332" r:id="rId68"/>
    <p:sldId id="333" r:id="rId69"/>
    <p:sldId id="334" r:id="rId70"/>
    <p:sldId id="335" r:id="rId71"/>
    <p:sldId id="336" r:id="rId72"/>
    <p:sldId id="337" r:id="rId73"/>
    <p:sldId id="338" r:id="rId74"/>
    <p:sldId id="339" r:id="rId75"/>
    <p:sldId id="340" r:id="rId76"/>
    <p:sldId id="341" r:id="rId77"/>
    <p:sldId id="342" r:id="rId78"/>
    <p:sldId id="343" r:id="rId79"/>
    <p:sldId id="344" r:id="rId80"/>
    <p:sldId id="345" r:id="rId81"/>
    <p:sldId id="346" r:id="rId82"/>
    <p:sldId id="347" r:id="rId83"/>
    <p:sldId id="348" r:id="rId84"/>
    <p:sldId id="349" r:id="rId85"/>
    <p:sldId id="350" r:id="rId86"/>
    <p:sldId id="351" r:id="rId87"/>
    <p:sldId id="352" r:id="rId88"/>
    <p:sldId id="353" r:id="rId89"/>
    <p:sldId id="354" r:id="rId90"/>
    <p:sldId id="355" r:id="rId91"/>
    <p:sldId id="356" r:id="rId92"/>
    <p:sldId id="357" r:id="rId93"/>
    <p:sldId id="358" r:id="rId94"/>
    <p:sldId id="359" r:id="rId95"/>
    <p:sldId id="360" r:id="rId96"/>
    <p:sldId id="361" r:id="rId97"/>
    <p:sldId id="362" r:id="rId98"/>
    <p:sldId id="363" r:id="rId99"/>
    <p:sldId id="364" r:id="rId100"/>
    <p:sldId id="365" r:id="rId101"/>
    <p:sldId id="366" r:id="rId102"/>
    <p:sldId id="367" r:id="rId103"/>
    <p:sldId id="368" r:id="rId104"/>
    <p:sldId id="369" r:id="rId105"/>
    <p:sldId id="370" r:id="rId106"/>
    <p:sldId id="371" r:id="rId107"/>
    <p:sldId id="372" r:id="rId108"/>
    <p:sldId id="373" r:id="rId109"/>
    <p:sldId id="374" r:id="rId110"/>
    <p:sldId id="375" r:id="rId111"/>
    <p:sldId id="376" r:id="rId112"/>
    <p:sldId id="377" r:id="rId113"/>
    <p:sldId id="378" r:id="rId114"/>
    <p:sldId id="463" r:id="rId115"/>
    <p:sldId id="462" r:id="rId116"/>
    <p:sldId id="379" r:id="rId117"/>
    <p:sldId id="380" r:id="rId118"/>
    <p:sldId id="381" r:id="rId119"/>
    <p:sldId id="382" r:id="rId120"/>
    <p:sldId id="383" r:id="rId121"/>
    <p:sldId id="384" r:id="rId122"/>
    <p:sldId id="385" r:id="rId123"/>
    <p:sldId id="386" r:id="rId124"/>
    <p:sldId id="387" r:id="rId125"/>
    <p:sldId id="388" r:id="rId126"/>
    <p:sldId id="389" r:id="rId127"/>
    <p:sldId id="390" r:id="rId128"/>
    <p:sldId id="391" r:id="rId129"/>
    <p:sldId id="392" r:id="rId130"/>
    <p:sldId id="393" r:id="rId131"/>
    <p:sldId id="394" r:id="rId132"/>
    <p:sldId id="395" r:id="rId133"/>
    <p:sldId id="396" r:id="rId134"/>
    <p:sldId id="397" r:id="rId135"/>
    <p:sldId id="398" r:id="rId136"/>
    <p:sldId id="464" r:id="rId137"/>
    <p:sldId id="399" r:id="rId138"/>
    <p:sldId id="400" r:id="rId139"/>
    <p:sldId id="401" r:id="rId140"/>
    <p:sldId id="402" r:id="rId141"/>
    <p:sldId id="403" r:id="rId142"/>
    <p:sldId id="404" r:id="rId143"/>
    <p:sldId id="405" r:id="rId144"/>
    <p:sldId id="406" r:id="rId145"/>
    <p:sldId id="407" r:id="rId146"/>
    <p:sldId id="408" r:id="rId147"/>
    <p:sldId id="409" r:id="rId148"/>
    <p:sldId id="410" r:id="rId149"/>
    <p:sldId id="411" r:id="rId150"/>
    <p:sldId id="412" r:id="rId151"/>
    <p:sldId id="413" r:id="rId152"/>
    <p:sldId id="414" r:id="rId153"/>
    <p:sldId id="415" r:id="rId154"/>
    <p:sldId id="416" r:id="rId155"/>
    <p:sldId id="417" r:id="rId156"/>
    <p:sldId id="418" r:id="rId157"/>
    <p:sldId id="419" r:id="rId158"/>
    <p:sldId id="420" r:id="rId159"/>
    <p:sldId id="421" r:id="rId160"/>
    <p:sldId id="422" r:id="rId161"/>
    <p:sldId id="423" r:id="rId162"/>
    <p:sldId id="424" r:id="rId163"/>
    <p:sldId id="425" r:id="rId164"/>
    <p:sldId id="426" r:id="rId165"/>
    <p:sldId id="427" r:id="rId166"/>
    <p:sldId id="428" r:id="rId167"/>
    <p:sldId id="429" r:id="rId168"/>
    <p:sldId id="430" r:id="rId169"/>
    <p:sldId id="431" r:id="rId170"/>
    <p:sldId id="432" r:id="rId171"/>
    <p:sldId id="433" r:id="rId172"/>
    <p:sldId id="434" r:id="rId173"/>
    <p:sldId id="435" r:id="rId174"/>
    <p:sldId id="436" r:id="rId175"/>
    <p:sldId id="437" r:id="rId176"/>
    <p:sldId id="439" r:id="rId17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2DB38CE-3232-4529-8B33-CA8D8F9AF477}" v="805" dt="2023-01-22T18:00:07.94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1"/>
    <p:restoredTop sz="94700"/>
  </p:normalViewPr>
  <p:slideViewPr>
    <p:cSldViewPr snapToGrid="0">
      <p:cViewPr varScale="1">
        <p:scale>
          <a:sx n="87" d="100"/>
          <a:sy n="87" d="100"/>
        </p:scale>
        <p:origin x="224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theme" Target="theme/theme1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tableStyles" Target="tableStyles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72" Type="http://schemas.openxmlformats.org/officeDocument/2006/relationships/slide" Target="slides/slide17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microsoft.com/office/2015/10/relationships/revisionInfo" Target="revisionInfo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presProps" Target="pres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viewProps" Target="viewProps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23T06:48:46.26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6594 12770 16383 0 0,'-6'0'0'0'0,"3"0"0"0"0,36 0 0 0 0,82 13 0 0 0,92 10 0 0 0,89 15 0 0 0,51 0 0 0 0,50 8 0 0 0,48-6 0 0 0,25-8 0 0 0,10-10 0 0 0,-6-9 0 0 0,-13-7 0 0 0,-39-4 0 0 0,-73-2 0 0 0,-83-2 0 0 0,-80 0 0 0 0,-59 7 0 0 0,-44 2 0 0 0,-30 0 0 0 0,-12-1 0 0 0,1-1 0 0 0,12-3 0 0 0,17 6 0 0 0,21 2 0 0 0,15-2 0 0 0,14-2 0 0 0,13-1 0 0 0,9-3 0 0 0,6 0 0 0 0,17-2 0 0 0,5 0 0 0 0,6 0 0 0 0,-8-1 0 0 0,-14 1 0 0 0,-7 0 0 0 0,-9-1 0 0 0,-9 1 0 0 0,-8 0 0 0 0,1 0 0 0 0,6 0 0 0 0,19 0 0 0 0,11 0 0 0 0,3 0 0 0 0,0 0 0 0 0,5 7 0 0 0,-1 1 0 0 0,-2 0 0 0 0,15 5 0 0 0,-2 1 0 0 0,-7-3 0 0 0,-19 3 0 0 0,-22 6 0 0 0,-14 0 0 0 0,-14-4 0 0 0,-11 2 0 0 0,-1-2 0 0 0,-4-4 0 0 0,4-4 0 0 0,12-3 0 0 0,15-3 0 0 0,19-1 0 0 0,20-2 0 0 0,8 1 0 0 0,3-1 0 0 0,-2 0 0 0 0,-9 1 0 0 0,-5-1 0 0 0,-2 1 0 0 0,-8 0 0 0 0,-8 0 0 0 0,-7 0 0 0 0,-12 0 0 0 0,-18 0 0 0 0,-7 0 0 0 0,-5 0 0 0 0,2-6 0 0 0,0-3 0 0 0,-2 1 0 0 0,5 1 0 0 0,6 3 0 0 0,0 1 0 0 0,-3 1 0 0 0,-4 2 0 0 0,2 0 0 0 0,-7 0 0 0 0,-12 0 0 0 0,-10 1 0 0 0,-10-1 0 0 0,-7 0 0 0 0,-4 0 0 0 0,-2-6 0 0 0,-1-3 0 0 0,-1-5 0 0 0,-5-8 0 0 0,-2-5 0 0 0,0 0 0 0 0,-4 0 0 0 0,-12 4 0 0 0,-28 5 0 0 0,-18 7 0 0 0,-15 5 0 0 0,-20 3 0 0 0,-16-4 0 0 0,-14-1 0 0 0,-15-6 0 0 0,-14 0 0 0 0,-5-4 0 0 0,1 1 0 0 0,4 3 0 0 0,11 4 0 0 0,12 4 0 0 0,11 3 0 0 0,9 2 0 0 0,6-6 0 0 0,10-1 0 0 0,10 1 0 0 0,9 1 0 0 0,20 2 0 0 0,33 1 0 0 0,43 2 0 0 0,38 1 0 0 0,32 0 0 0 0,40 0 0 0 0,39 7 0 0 0,18 8 0 0 0,6 8 0 0 0,-10 1 0 0 0,-26-5 0 0 0,-26-4 0 0 0,-33-6 0 0 0,-19-4 0 0 0,-19 3 0 0 0,-20 1 0 0 0,-13-1 0 0 0,-4-3 0 0 0,-3-1 0 0 0,-3-2 0 0 0,-3-1 0 0 0,-40 6 0 0 0,-45 1 0 0 0,-42 0 0 0 0,-31-2 0 0 0,-28-2 0 0 0,-53-1 0 0 0,-57-2 0 0 0,-56 0 0 0 0,-45-1 0 0 0,-27-1 0 0 0,-37 1 0 0 0,-38 0 0 0 0,-24 0 0 0 0,-13-1 0 0 0,-19 1 0 0 0,7 0 0 0 0,39 0 0 0 0,54 7 0 0 0,46 14 0 0 0,35 11 0 0 0,35 6 0 0 0,43 2 0 0 0,52-4 0 0 0,54-9 0 0 0,66-9 0 0 0,92-8 0 0 0,109-24 0 0 0,105-17 0 0 0,92-22 0 0 0,89-9 0 0 0,59 0 0 0 0,36 11 0 0 0,2 14 0 0 0,-5 6 0 0 0,-30 9 0 0 0,-55 8 0 0 0,-72 7 0 0 0,-87 4 0 0 0,-130 2 0 0 0,-145 3 0 0 0,-125-1 0 0 0,-109 1 0 0 0,-67-1 0 0 0,-31 0 0 0 0,1 0 0 0 0,34-1 0 0 0,53 0 0 0 0,73 7 0 0 0,94 1 0 0 0,122-13 0 0 0,116-5 0 0 0,99-15 0 0 0,73-2 0 0 0,42 3 0 0 0,19 5 0 0 0,-1 7 0 0 0,-45 5 0 0 0,-58 3 0 0 0,-68 3 0 0 0,-61 2 0 0 0,-47 0 0 0 0,-33 0 0 0 0,-20 0 0 0 0,-9 0 0 0 0,10-1 0 0 0,4 1 0 0 0,2-1 0 0 0,0 0 0 0 0,-40 0 0 0 0,-72 6 0 0 0,-76 3 0 0 0,-90-1 0 0 0,-89-2 0 0 0,-86-1 0 0 0,-90-2 0 0 0,-177 18 0 0 0,-161 5 0 0 0,-131-2 0 0 0,-132-4 0 0 0,-52-7 0 0 0,111-4 0 0 0,169-11 0 0 0,200-12 0 0 0,202-2 0 0 0,187 0 0 0 0,148 4 0 0 0,110 3 0 0 0,97 4 0 0 0,102 2 0 0 0,104 2 0 0 0,159 1 0 0 0,121 7 0 0 0,55 2 0 0 0,85 13 0 0 0,7 2 0 0 0,-40 4 0 0 0,-74-3 0 0 0,-87 0 0 0 0,-109 3 0 0 0,-110-3 0 0 0,-109-7 0 0 0,-110-5 0 0 0,-144-6 0 0 0,-123-16 0 0 0,-136-14 0 0 0,-223-9 0 0 0,-177-11 0 0 0,-175 0 0 0 0,-145 2 0 0 0,24 8 0 0 0,143 10 0 0 0,196 1 0 0 0,230-7 0 0 0,257-25 0 0 0,192 19 0 0 0,65-7 0 0 0,260-71 0 0 0,201-6 0 0 0,115 17 0 0 0,133 14 0 0 0,26 21 0 0 0,-43 23 0 0 0,-77 18 0 0 0,-93 14 0 0 0,-106 8 0 0 0,-119 6 0 0 0,-151 8 0 0 0,-160 16 0 0 0,-150 10 0 0 0,-120 17 0 0 0,-111 7 0 0 0,-92 6 0 0 0,-50 5 0 0 0,14-4 0 0 0,54-13 0 0 0,80-9 0 0 0,91-13 0 0 0,93-11 0 0 0,113-9 0 0 0,127-7 0 0 0,133-11 0 0 0,196-4 0 0 0,124-1 0 0 0,55 2 0 0 0,28 3 0 0 0,-19 1 0 0 0,-62 9 0 0 0,-84 10 0 0 0,-100 3 0 0 0,-91-2 0 0 0,-84-4 0 0 0,-67-3 0 0 0,-46 4 0 0 0,-73-1 0 0 0,-81 4 0 0 0,-77 0 0 0 0,-69 4 0 0 0,-53 4 0 0 0,-35 6 0 0 0,-22 4 0 0 0,16 2 0 0 0,50-4 0 0 0,59-7 0 0 0,80-15 0 0 0,94-21 0 0 0,101-16 0 0 0,103-9 0 0 0,90-4 0 0 0,47-2 0 0 0,4-1 0 0 0,-35 8 0 0 0,-90 10 0 0 0,-145 10 0 0 0,-174 6 0 0 0,-218 6 0 0 0,-247 17 0 0 0,-283 18 0 0 0,-164 4 0 0 0,7-4 0 0 0,73-7 0 0 0,124-7 0 0 0,181-8 0 0 0,192-4 0 0 0,183-4 0 0 0,154-1 0 0 0,115-8 0 0 0,86-8 0 0 0,59-9 0 0 0,48-12 0 0 0,33 0 0 0 0,15 0 0 0 0,10-1 0 0 0,4-6 0 0 0,-5-2 0 0 0,-1 6 0 0 0,-7 5 0 0 0,-22 7 0 0 0,-30 9 0 0 0,-57 7 0 0 0,-117 13 0 0 0,-127 12 0 0 0,-106 10 0 0 0,-101 2 0 0 0,-95 2 0 0 0,-57-2 0 0 0,-8-7 0 0 0,30-5 0 0 0,69-6 0 0 0,85-10 0 0 0,96-11 0 0 0,92-3 0 0 0,76-5 0 0 0,65-12 0 0 0,64-13 0 0 0,45-11 0 0 0,15-2 0 0 0,10 2 0 0 0,-12 5 0 0 0,-30 5 0 0 0,-44 11 0 0 0,-83 11 0 0 0,-77 11 0 0 0,-84 7 0 0 0,-50-1 0 0 0,-23-12 0 0 0,19-9 0 0 0,32-5 0 0 0,57 2 0 0 0,61 8 0 0 0,59 1 0 0 0,60-1 0 0 0,51-10 0 0 0,37 1 0 0 0,38 7 0 0 0,11 7 0 0 0,-9 8 0 0 0,-19 5 0 0 0,-26 5 0 0 0,-19 8 0 0 0,-7 10 0 0 0,34 9 0 0 0,61 19 0 0 0,76 21 0 0 0,66 20 0 0 0,61 7 0 0 0,62 14 0 0 0,38-4 0 0 0,2-7 0 0 0,-18-13 0 0 0,-44-15 0 0 0,-61-11 0 0 0,-54-9 0 0 0,-61-13 0 0 0,-59-12 0 0 0,-49-10 0 0 0,-41-6 0 0 0,-32-5 0 0 0,-21-3 0 0 0,-37 0 0 0 0,-72-1 0 0 0,-95 1 0 0 0,-99 1 0 0 0,-89 0 0 0 0,-81 0 0 0 0,-111 1 0 0 0,-59 0 0 0 0,-12 0 0 0 0,7 0 0 0 0,36 0 0 0 0,62-6 0 0 0,98-9 0 0 0,105-8 0 0 0,98 0 0 0 0,82-3 0 0 0,69 3 0 0 0,62-1 0 0 0,75-9 0 0 0,94-5 0 0 0,86-16 0 0 0,69-5 0 0 0,43 8 0 0 0,33 12 0 0 0,19 13 0 0 0,-39 10 0 0 0,-59 9 0 0 0,-80 5 0 0 0,-102 3 0 0 0,-108 8 0 0 0,-87 2 0 0 0,-68-1 0 0 0,-53 5 0 0 0,-30 0 0 0 0,-1 3 0 0 0,14-1 0 0 0,6-4 0 0 0,8-3 0 0 0,6 2 0 0 0,13 0 0 0 0,19-3 0 0 0,18-3 0 0 0,17-2 0 0 0,31-1 0 0 0,45-15 0 0 0,47-18 0 0 0,50-17 0 0 0,25-7 0 0 0,2 0 0 0 0,-23 9 0 0 0,-70 12 0 0 0,-88 11 0 0 0,-95 10 0 0 0,-70 13 0 0 0,-44 13 0 0 0,-19 11 0 0 0,16 0 0 0 0,40-3 0 0 0,48-6 0 0 0,46-5 0 0 0,44-5 0 0 0,40-10 0 0 0,38-4 0 0 0,39-1 0 0 0,44-5 0 0 0,46 0 0 0 0,32 2 0 0 0,27 3 0 0 0,-1 3 0 0 0,-12 3 0 0 0,-24 2 0 0 0,-33 7 0 0 0,-29 9 0 0 0,-32 3 0 0 0,-44 23 0 0 0,-33 11 0 0 0,-12 4 0 0 0,-15 11 0 0 0,-7-6 0 0 0,6-7 0 0 0,10-5 0 0 0,17 0 0 0 0,18 6 0 0 0,16 0 0 0 0,24-4 0 0 0,24-9 0 0 0,33-7 0 0 0,33-2 0 0 0,38-6 0 0 0,30-9 0 0 0,25-7 0 0 0,14-5 0 0 0,-2-4 0 0 0,-15-2 0 0 0,-45-1 0 0 0,-78 6 0 0 0,-75 8 0 0 0,-74 16 0 0 0,-53 14 0 0 0,-23 2 0 0 0,11-9 0 0 0,26-9 0 0 0,46-10 0 0 0,64-13 0 0 0,72-15 0 0 0,80-12 0 0 0,42-1 0 0 0,4 3 0 0 0,-22 5 0 0 0,-44 5 0 0 0,-81 5 0 0 0,-77 3 0 0 0,-90 2 0 0 0,-53 1 0 0 0,-28 1 0 0 0,-3 0 0 0 0,17 0 0 0 0,36 0 0 0 0,52-1 0 0 0,52-19 0 0 0,43-13 0 0 0,24-7 0 0 0,18-4 0 0 0,4-20 0 0 0,-2-12 0 0 0,-5 0 0 0 0,-20 13 0 0 0,-29 4 0 0 0,-35 12 0 0 0,-33 14 0 0 0,-20 12 0 0 0,-15 10 0 0 0,2 6 0 0 0,9 4 0 0 0,32 2 0 0 0,44-6 0 0 0,42-8 0 0 0,35-16 0 0 0,17-9 0 0 0,7 2 0 0 0,-6-6 0 0 0,-5-3 0 0 0,-11 13 0 0 0,-11 18 0 0 0,-10 31 0 0 0,-7 31 0 0 0,-5 26 0 0 0,-2 8 0 0 0,4 2 0 0 0,3-1 0 0 0,5 6 0 0 0,15-1 0 0 0,8-9 0 0 0,5-11 0 0 0,2-18 0 0 0,1-10 0 0 0,-2-13 0 0 0,0-11 0 0 0,-1-9 0 0 0,-8-11 0 0 0,-8-13 0 0 0,-9-9 0 0 0,-7-7 0 0 0,8 2 0 0 0,20-20 0 0 0,37-20 0 0 0,57-18 0 0 0,84-7 0 0 0,95 0 0 0 0,79 4 0 0 0,75 16 0 0 0,134 22 0 0 0,55 20 0 0 0,-20 15 0 0 0,-52 11 0 0 0,-67 19 0 0 0,-83 8 0 0 0,-94 7 0 0 0,-86-2 0 0 0,-72 2 0 0 0,-54-3 0 0 0,-41-7 0 0 0,-29 1 0 0 0,-16-3 0 0 0,-9-4 0 0 0,-3-3 0 0 0,-12-4 0 0 0,-34-2 0 0 0,-59-2 0 0 0,-61 0 0 0 0,-45-1 0 0 0,-55 0 0 0 0,-45 0 0 0 0,-26-12 0 0 0,-4-4 0 0 0,19 0 0 0 0,40 4 0 0 0,45 4 0 0 0,58 3 0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23T06:48:57.85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8517 12642 16383 0 0,'7'0'0'0'0,"8"0"0"0"0,27 0 0 0 0,52 0 0 0 0,74 0 0 0 0,66 0 0 0 0,64-6 0 0 0,46-3 0 0 0,16-6 0 0 0,-3 0 0 0 0,-9 3 0 0 0,-20 2 0 0 0,-40 4 0 0 0,-55 2 0 0 0,-81 3 0 0 0,-85 0 0 0 0,-106 15 0 0 0,-117 10 0 0 0,-108 8 0 0 0,-107 11 0 0 0,-92 5 0 0 0,-51-6 0 0 0,-16-10 0 0 0,5-10 0 0 0,41-9 0 0 0,84-7 0 0 0,89-11 0 0 0,93-4 0 0 0,82-8 0 0 0,13-6 0 0 0,-49-26 0 0 0,-67-17 0 0 0,-37-17 0 0 0,-10-13 0 0 0,11-4 0 0 0,7 3 0 0 0,11 5 0 0 0,30 11 0 0 0,34 14 0 0 0,43 18 0 0 0,42 17 0 0 0,57 14 0 0 0,64 16 0 0 0,74 16 0 0 0,81 18 0 0 0,43 9 0 0 0,18 12 0 0 0,3-4 0 0 0,0 9 0 0 0,-21 1 0 0 0,-13 4 0 0 0,-14 3 0 0 0,-14-2 0 0 0,-16 6 0 0 0,-15-1 0 0 0,-18-7 0 0 0,-11-14 0 0 0,-17-14 0 0 0,-18-14 0 0 0,-16-10 0 0 0,9-19 0 0 0,36-28 0 0 0,41-20 0 0 0,14-1 0 0 0,-14 10 0 0 0,-25 13 0 0 0,-26 12 0 0 0,-55 11 0 0 0,-98 6 0 0 0,-129 5 0 0 0,-110 3 0 0 0,-88 0 0 0 0,-68 1 0 0 0,-47 5 0 0 0,11 15 0 0 0,49 10 0 0 0,81 5 0 0 0,95-3 0 0 0,93-1 0 0 0,82-7 0 0 0,62-8 0 0 0,43-7 0 0 0,38 1 0 0 0,36-2 0 0 0,28-3 0 0 0,46-2 0 0 0,40 4 0 0 0,43 6 0 0 0,19 7 0 0 0,-4 0 0 0 0,-27-4 0 0 0,-34-5 0 0 0,-31-5 0 0 0,-20-5 0 0 0,-2-2 0 0 0,-7-2 0 0 0,-8 0 0 0 0,-20-1 0 0 0,-23 0 0 0 0,-20 0 0 0 0,-28 0 0 0 0,-27 1 0 0 0,-30 0 0 0 0,-18 0 0 0 0,-9 0 0 0 0,-11 0 0 0 0,-15-7 0 0 0,-28-21 0 0 0,-43-25 0 0 0,3-3 0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23T06:48:58.04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10621 12532 16383 0 0,'-6'-7'0'0'0,"-9"-8"0"0"0,-53-1 0 0 0,-73-6 0 0 0,-64-4 0 0 0,-74-4 0 0 0,-80-5 0 0 0,-87-8 0 0 0,-53 3 0 0 0,-17 9 0 0 0,1 8 0 0 0,24 10 0 0 0,51 6 0 0 0,80-2 0 0 0,96 0 0 0 0,98 3 0 0 0,85 7 0 0 0,81 11 0 0 0,79 10 0 0 0,91 13 0 0 0,68 8 0 0 0,44 3 0 0 0,26-7 0 0 0,19-9 0 0 0,18-4 0 0 0,1-6 0 0 0,-32-1 0 0 0,-57-2 0 0 0,-65-5 0 0 0,-79-5 0 0 0,-83-2 0 0 0,-106-4 0 0 0,-110 0 0 0 0,-81-2 0 0 0,-66 0 0 0 0,-41 0 0 0 0,-33 7 0 0 0,-13 2 0 0 0,34 0 0 0 0,69-2 0 0 0,82-1 0 0 0,88-2 0 0 0,81-2 0 0 0,78 0 0 0 0,89-1 0 0 0,71 0 0 0 0,58 0 0 0 0,35-1 0 0 0,-1-6 0 0 0,-21-8 0 0 0,-38-2 0 0 0,-42 3 0 0 0,-48-4 0 0 0,-63 2 0 0 0,-72 3 0 0 0,-85 5 0 0 0,-88 2 0 0 0,-82 4 0 0 0,-46 1 0 0 0,-20 1 0 0 0,23 0 0 0 0,52 1 0 0 0,53 0 0 0 0,55-1 0 0 0,61 1 0 0 0,54-1 0 0 0,41-6 0 0 0,20-16 0 0 0,20-9 0 0 0,10-7 0 0 0,4-9 0 0 0,-2-10 0 0 0,5-2 0 0 0,-8-3 0 0 0,8 2 0 0 0,-6 5 0 0 0,-4 12 0 0 0,-11 13 0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23T06:49:02.22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8260 13139 16383 0 0,'-6'-6'0'0'0,"-86"-9"0"0"0,-47-2 0 0 0,-12 2 0 0 0,0 4 0 0 0,13-3 0 0 0,24 1 0 0 0,17 3 0 0 0,20-4 0 0 0,17 1 0 0 0,11 3 0 0 0,8 2 0 0 0,-2 4 0 0 0,-7 1 0 0 0,0 2 0 0 0,1 1 0 0 0,2 1 0 0 0,4-1 0 0 0,1 1 0 0 0,-10-7 0 0 0,-3-2 0 0 0,1 0 0 0 0,3 1 0 0 0,5 3 0 0 0,9-6 0 0 0,5 0 0 0 0,-5 1 0 0 0,-22 3 0 0 0,-20 1 0 0 0,-23 3 0 0 0,-6 1 0 0 0,-4 0 0 0 0,3 1 0 0 0,15 1 0 0 0,10-1 0 0 0,-7 1 0 0 0,0-1 0 0 0,3 0 0 0 0,9 0 0 0 0,12 0 0 0 0,17 0 0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23T06:49:02.22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5401 13085 16383 0 0,'0'-7'0'0'0,"-6"-1"0"0"0,-9-7 0 0 0,-2-6 0 0 0,-4-1 0 0 0,-11 5 0 0 0,-8 4 0 0 0,-2 5 0 0 0,-1 3 0 0 0,0 3 0 0 0,2 2 0 0 0,1 1 0 0 0,0 0 0 0 0,2 0 0 0 0,0-1 0 0 0,0 1 0 0 0,0-1 0 0 0,1 0 0 0 0,-1 1 0 0 0,1-1 0 0 0,-1 0 0 0 0,0-1 0 0 0,7-5 0 0 0,2-3 0 0 0,-1 1 0 0 0,-1 2 0 0 0,4-5 0 0 0,7-7 0 0 0,13-1 0 0 0,15 4 0 0 0,11 4 0 0 0,10 4 0 0 0,0 9 0 0 0,1 5 0 0 0,2 0 0 0 0,2 0 0 0 0,2-1 0 0 0,1-2 0 0 0,0-2 0 0 0,-5 5 0 0 0,-3 2 0 0 0,1-1 0 0 0,2-1 0 0 0,1-3 0 0 0,2-1 0 0 0,2-2 0 0 0,0-1 0 0 0,1 0 0 0 0,-7 0 0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23T06:49:02.64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6228 12451 16383 0 0,'26'7'0'0'0,"21"1"0"0"0,22 1 0 0 0,12-3 0 0 0,12 5 0 0 0,2 1 0 0 0,12 4 0 0 0,12 6 0 0 0,32-1 0 0 0,28-3 0 0 0,35-6 0 0 0,27-4 0 0 0,-3-4 0 0 0,4-2 0 0 0,18-2 0 0 0,30-1 0 0 0,16 0 0 0 0,-5 0 0 0 0,-21 1 0 0 0,-27-1 0 0 0,2 1 0 0 0,3 0 0 0 0,2-1 0 0 0,-11 1 0 0 0,-16 0 0 0 0,-28 7 0 0 0,-16 2 0 0 0,-3 5 0 0 0,0 8 0 0 0,0 5 0 0 0,-5 0 0 0 0,-9-6 0 0 0,-20 0 0 0 0,-17-3 0 0 0,-11-6 0 0 0,-15-3 0 0 0,0-5 0 0 0,14 5 0 0 0,11 0 0 0 0,15-2 0 0 0,2-1 0 0 0,-5-2 0 0 0,-16-2 0 0 0,-10-1 0 0 0,-6-1 0 0 0,-3 0 0 0 0,5 0 0 0 0,22-1 0 0 0,12 1 0 0 0,20 0 0 0 0,0 6 0 0 0,-3 9 0 0 0,-4 1 0 0 0,-4-1 0 0 0,2 3 0 0 0,1 4 0 0 0,-2 0 0 0 0,3 1 0 0 0,1 4 0 0 0,-3 3 0 0 0,-9 4 0 0 0,2-5 0 0 0,-12-7 0 0 0,-25 0 0 0 0,-18-5 0 0 0,11-5 0 0 0,53-4 0 0 0,61-4 0 0 0,39-2 0 0 0,0-2 0 0 0,-19-1 0 0 0,-13 0 0 0 0,-19 0 0 0 0,-14 1 0 0 0,-9-1 0 0 0,-10 1 0 0 0,-30-1 0 0 0,-26 1 0 0 0,-29 0 0 0 0,-23-6 0 0 0,-18-3 0 0 0,-11 1 0 0 0,-13-5 0 0 0,2 0 0 0 0,1 2 0 0 0,9 3 0 0 0,10 3 0 0 0,-10 2 0 0 0,-38 2 0 0 0,-45 0 0 0 0,-53-5 0 0 0,-70-2 0 0 0,-83 1 0 0 0,-70 1 0 0 0,-26 1 0 0 0,-6 3 0 0 0,-20 0 0 0 0,-6 2 0 0 0,4 0 0 0 0,26 0 0 0 0,46 0 0 0 0,36 7 0 0 0,37 2 0 0 0,32-1 0 0 0,29-1 0 0 0,30-2 0 0 0,45-2 0 0 0,44-2 0 0 0,36 0 0 0 0,79-8 0 0 0,78-14 0 0 0,60-5 0 0 0,52-4 0 0 0,35-3 0 0 0,37 4 0 0 0,8 0 0 0 0,-35 6 0 0 0,-48 6 0 0 0,-63 6 0 0 0,-50 5 0 0 0,-56 4 0 0 0,-49 1 0 0 0,-69 2 0 0 0,-81 1 0 0 0,-98 5 0 0 0,-71 9 0 0 0,-33 2 0 0 0,6-3 0 0 0,29-4 0 0 0,30-3 0 0 0,32-3 0 0 0,40-3 0 0 0,37-2 0 0 0,37 0 0 0 0,29-1 0 0 0,34 0 0 0 0,31 1 0 0 0,22-1 0 0 0,43-5 0 0 0,30-10 0 0 0,14 0 0 0 0,-3-6 0 0 0,-45 3 0 0 0,-113 22 0 0 0,-111 18 0 0 0,-77 12 0 0 0,-48 13 0 0 0,-44 5 0 0 0,-47 0 0 0 0,-29-8 0 0 0,7 1 0 0 0,27-1 0 0 0,27-7 0 0 0,24-9 0 0 0,36-11 0 0 0,36-7 0 0 0,56-5 0 0 0,57-3 0 0 0,-5-9 0 0 0,-72-22 0 0 0,-56-12 0 0 0,-38-18 0 0 0,-23-19 0 0 0,-23-14 0 0 0,-15-5 0 0 0,6-5 0 0 0,29 8 0 0 0,34 9 0 0 0,37 18 0 0 0,41 20 0 0 0,39 19 0 0 0,47 14 0 0 0,10 10 0 0 0,-17 6 0 0 0,-33 2 0 0 0,-56 1 0 0 0,-51 0 0 0 0,-21-1 0 0 0,25-1 0 0 0,48-1 0 0 0,59 0 0 0 0,61 6 0 0 0,57 1 0 0 0,40 7 0 0 0,24 6 0 0 0,32 7 0 0 0,42 17 0 0 0,48 8 0 0 0,28 1 0 0 0,22 4 0 0 0,14-1 0 0 0,-6-4 0 0 0,-14-4 0 0 0,-2-5 0 0 0,-4-2 0 0 0,-3-10 0 0 0,-9-3 0 0 0,-23-6 0 0 0,-32-1 0 0 0,-51-5 0 0 0,-53-4 0 0 0,-68-5 0 0 0,-72-4 0 0 0,-56-8 0 0 0,-69-5 0 0 0,-65 0 0 0 0,-25 2 0 0 0,30-5 0 0 0,59-7 0 0 0,91 0 0 0 0,102-3 0 0 0,142 2 0 0 0,140-2 0 0 0,87 3 0 0 0,27-8 0 0 0,13 0 0 0 0,34-2 0 0 0,21 5 0 0 0,-9-1 0 0 0,-42 5 0 0 0,-64 5 0 0 0,-64 5 0 0 0,-59 4 0 0 0,-47 4 0 0 0,-28 2 0 0 0,-11 7 0 0 0,-2 9 0 0 0,-17 2 0 0 0,-28-3 0 0 0,-46-3 0 0 0,-69-4 0 0 0,-106 3 0 0 0,-107 6 0 0 0,-76 1 0 0 0,-22-4 0 0 0,15-3 0 0 0,44-4 0 0 0,70-4 0 0 0,91-1 0 0 0,85-2 0 0 0,62 6 0 0 0,65 2 0 0 0,69-1 0 0 0,59-1 0 0 0,70-1 0 0 0,107-3 0 0 0,78 0 0 0 0,21-2 0 0 0,5 0 0 0 0,8-7 0 0 0,-6-8 0 0 0,-43-2 0 0 0,-66 2 0 0 0,-69 4 0 0 0,-56 3 0 0 0,-42 3 0 0 0,-20 3 0 0 0,-7 2 0 0 0,-4 0 0 0 0,-4 1 0 0 0,-1-1 0 0 0,-7 1 0 0 0,-9-1 0 0 0,-2 1 0 0 0,3-1 0 0 0,3-6 0 0 0,11-3 0 0 0,12-5 0 0 0,3-2 0 0 0,7 4 0 0 0,0 2 0 0 0,-4 4 0 0 0,-12-4 0 0 0,-5 0 0 0 0,-10 1 0 0 0,-3 3 0 0 0,0 2 0 0 0,23 2 0 0 0,22 1 0 0 0,25 7 0 0 0,9 9 0 0 0,-7 2 0 0 0,-19-1 0 0 0,-29-5 0 0 0,-24-3 0 0 0,-21-3 0 0 0,-25 3 0 0 0,-41 8 0 0 0,-41 7 0 0 0,-49 6 0 0 0,-62 11 0 0 0,-78 5 0 0 0,-54-5 0 0 0,-26-3 0 0 0,12-7 0 0 0,42-10 0 0 0,49-7 0 0 0,51-7 0 0 0,63-4 0 0 0,58-2 0 0 0,51-8 0 0 0,48-15 0 0 0,67-10 0 0 0,87-6 0 0 0,62 3 0 0 0,33 2 0 0 0,-14 1 0 0 0,-40 4 0 0 0,-41 9 0 0 0,-34 7 0 0 0,-32 6 0 0 0,-30 4 0 0 0,-25 2 0 0 0,-26 2 0 0 0,-33 1 0 0 0,-31-7 0 0 0,-65-16 0 0 0,-50-3 0 0 0,-34-5 0 0 0,-16-9 0 0 0,-1-6 0 0 0,-8-1 0 0 0,-4 6 0 0 0,-1 5 0 0 0,14 7 0 0 0,32 2 0 0 0,28 5 0 0 0,22 6 0 0 0,3-1 0 0 0,-27-4 0 0 0,-18-6 0 0 0,-10-4 0 0 0,1 2 0 0 0,7 6 0 0 0,9 6 0 0 0,15 6 0 0 0,15 5 0 0 0,6 2 0 0 0,-5 2 0 0 0,-11 1 0 0 0,-24 1 0 0 0,-21-1 0 0 0,-8 0 0 0 0,-2-1 0 0 0,3 1 0 0 0,4-1 0 0 0,5 0 0 0 0,-4 0 0 0 0,-5 0 0 0 0,-7 0 0 0 0,0 0 0 0 0,5 0 0 0 0,12 0 0 0 0,13 0 0 0 0,19 0 0 0 0,11 0 0 0 0,6 0 0 0 0,-5 0 0 0 0,-7 0 0 0 0,-17-7 0 0 0,-10-1 0 0 0,-12 0 0 0 0,-11 1 0 0 0,4 2 0 0 0,12 3 0 0 0,6-6 0 0 0,2-2 0 0 0,1-4 0 0 0,-7-1 0 0 0,-10 3 0 0 0,-22-4 0 0 0,-5 2 0 0 0,4 2 0 0 0,7 4 0 0 0,9 3 0 0 0,8 3 0 0 0,-1 1 0 0 0,-6 1 0 0 0,-11 0 0 0 0,-28 1 0 0 0,-9 0 0 0 0,-2-1 0 0 0,6 0 0 0 0,19 1 0 0 0,17-1 0 0 0,25 0 0 0 0,27 0 0 0 0,33 0 0 0 0,40 0 0 0 0,47 6 0 0 0,50 3 0 0 0,76-1 0 0 0,75-2 0 0 0,49-1 0 0 0,14-2 0 0 0,-29-2 0 0 0,-48 0 0 0 0,-55-1 0 0 0,-62 0 0 0 0,-68-1 0 0 0,-65 1 0 0 0,-86 0 0 0 0,-80 0 0 0 0,-72-1 0 0 0,-35 1 0 0 0,2 0 0 0 0,32 0 0 0 0,44 0 0 0 0,52 0 0 0 0,51 0 0 0 0,45 7 0 0 0,42 8 0 0 0,33 2 0 0 0,25 4 0 0 0,26 18 0 0 0,25 15 0 0 0,19 5 0 0 0,0-1 0 0 0,-3-11 0 0 0,-4-6 0 0 0,-4-11 0 0 0,4-10 0 0 0,6-2 0 0 0,7-5 0 0 0,-7-3 0 0 0,-13-5 0 0 0,-6-2 0 0 0,-4-2 0 0 0,-13-8 0 0 0,-3-2 0 0 0,-4 0 0 0 0,2-11 0 0 0,18-3 0 0 0,55-3 0 0 0,72-4 0 0 0,72-9 0 0 0,42 1 0 0 0,20 8 0 0 0,25 8 0 0 0,15 9 0 0 0,10 6 0 0 0,-27 10 0 0 0,-43 12 0 0 0,-47 10 0 0 0,-30 6 0 0 0,-17-1 0 0 0,-12-7 0 0 0,-15 0 0 0 0,-21-4 0 0 0,-26-5 0 0 0,-31-6 0 0 0,-21 3 0 0 0,-13 0 0 0 0,-7-3 0 0 0,-9-2 0 0 0,-8-2 0 0 0,0-2 0 0 0,-4-2 0 0 0,-2 0 0 0 0,-4 0 0 0 0,-9 6 0 0 0,-22 8 0 0 0,-60 35 0 0 0,-52 21 0 0 0,-36 12 0 0 0,-14 4 0 0 0,-13-5 0 0 0,1-17 0 0 0,16-19 0 0 0,39-18 0 0 0,51-12 0 0 0,47-10 0 0 0,51-5 0 0 0,31-10 0 0 0,17-2 0 0 0,5-6 0 0 0,-1 0 0 0 0,-9 3 0 0 0,-20-2 0 0 0,-20-5 0 0 0,-25 2 0 0 0,-41 4 0 0 0,-49 4 0 0 0,-65 5 0 0 0,-53 10 0 0 0,-22 4 0 0 0,7 8 0 0 0,24 0 0 0 0,37-1 0 0 0,49-3 0 0 0,39-5 0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23T06:49:05.17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13481 13071 16383 0 0,'-25'0'0'0'0,"-74"-7"0"0"0,-70-21 0 0 0,-72-12 0 0 0,-52-12 0 0 0,-27-4 0 0 0,14 7 0 0 0,40 13 0 0 0,53 12 0 0 0,56 10 0 0 0,41 8 0 0 0,48 4 0 0 0,41 3 0 0 0,38 1 0 0 0,24 7 0 0 0,13 2 0 0 0,10-1 0 0 0,28-3 0 0 0,31-1 0 0 0,41-3 0 0 0,45-1 0 0 0,39-2 0 0 0,17 0 0 0 0,10 0 0 0 0,-2-1 0 0 0,-22 1 0 0 0,-26-1 0 0 0,-24 1 0 0 0,-27 0 0 0 0,-29 0 0 0 0,-25 0 0 0 0,-12 0 0 0 0,-12 0 0 0 0,-7 0 0 0 0,-12 0 0 0 0,-11 0 0 0 0,-4 6 0 0 0,3 3 0 0 0,3-1 0 0 0,-2-1 0 0 0,8-3 0 0 0,-2-1 0 0 0,-4-1 0 0 0,-8-2 0 0 0,-6 0 0 0 0,-4 0 0 0 0,-4 0 0 0 0,-2-1 0 0 0,5 1 0 0 0,2 0 0 0 0,6 0 0 0 0,8 0 0 0 0,-1 0 0 0 0,-22 0 0 0 0,-31 0 0 0 0,-35 0 0 0 0,-96 13 0 0 0,-129 23 0 0 0,-86 19 0 0 0,-159 6 0 0 0,-103-1 0 0 0,-58-4 0 0 0,-97 2 0 0 0,-29-10 0 0 0,43-6 0 0 0,83-4 0 0 0,83-2 0 0 0,70-1 0 0 0,69-6 0 0 0,58-8 0 0 0,56-1 0 0 0,56-5 0 0 0,49-4 0 0 0,43-4 0 0 0,38-3 0 0 0,30-3 0 0 0,14-1 0 0 0,11 0 0 0 0,6-1 0 0 0,-2 0 0 0 0,-7 0 0 0 0,4 1 0 0 0,4-1 0 0 0,9 1 0 0 0,17-6 0 0 0,10-3 0 0 0,13-5 0 0 0,17-8 0 0 0,19 1 0 0 0,13 3 0 0 0,11 5 0 0 0,12 5 0 0 0,52-9 0 0 0,86-28 0 0 0,96-12 0 0 0,72-9 0 0 0,47-7 0 0 0,28-4 0 0 0,-8 6 0 0 0,-47 14 0 0 0,-75 17 0 0 0,-80 15 0 0 0,-82 12 0 0 0,-71 2 0 0 0,-71 2 0 0 0,-52 4 0 0 0,-68 1 0 0 0,-75 3 0 0 0,-93 0 0 0 0,-85 2 0 0 0,-75-1 0 0 0,-22 1 0 0 0,-7-1 0 0 0,28 7 0 0 0,34 8 0 0 0,64 9 0 0 0,81-1 0 0 0,81-4 0 0 0,82-5 0 0 0,67-11 0 0 0,48-6 0 0 0,32-3 0 0 0,23-1 0 0 0,61-4 0 0 0,69-15 0 0 0,55-8 0 0 0,52-5 0 0 0,27 4 0 0 0,19 1 0 0 0,3 1 0 0 0,-4 5 0 0 0,-27 1 0 0 0,-53 6 0 0 0,-76 6 0 0 0,-80-1 0 0 0,-84 2 0 0 0,-95 4 0 0 0,-130 3 0 0 0,-94 3 0 0 0,-59 3 0 0 0,1-6 0 0 0,9-1 0 0 0,28 0 0 0 0,49 2 0 0 0,59-4 0 0 0,54-1 0 0 0,48 1 0 0 0,44-3 0 0 0,28 0 0 0 0,21-4 0 0 0,21 0 0 0 0,18 4 0 0 0,11 4 0 0 0,16 3 0 0 0,31 3 0 0 0,29 2 0 0 0,30 1 0 0 0,11 0 0 0 0,0 1 0 0 0,-11 0 0 0 0,-16 0 0 0 0,-21-1 0 0 0,-33 0 0 0 0,-34 0 0 0 0,-35 0 0 0 0,-41 0 0 0 0,-72 7 0 0 0,-73 8 0 0 0,-54 14 0 0 0,-39 3 0 0 0,-14 2 0 0 0,5 8 0 0 0,32-3 0 0 0,49-8 0 0 0,54-10 0 0 0,53-1 0 0 0,52-5 0 0 0,42-4 0 0 0,35-5 0 0 0,39 11 0 0 0,36 7 0 0 0,26 7 0 0 0,5-2 0 0 0,6-6 0 0 0,0-6 0 0 0,2-7 0 0 0,4-12 0 0 0,-3-11 0 0 0,-18-3 0 0 0,-24 0 0 0 0,-21 3 0 0 0,-24-2 0 0 0,-26-5 0 0 0,-25 0 0 0 0,-24-2 0 0 0,-16 2 0 0 0,-6-2 0 0 0,-9-3 0 0 0,-1 2 0 0 0,2-1 0 0 0,17 3 0 0 0,21 6 0 0 0,20 5 0 0 0,22-2 0 0 0,13 0 0 0 0,6-3 0 0 0,15-6 0 0 0,10-6 0 0 0,0-4 0 0 0,-6-4 0 0 0,-8 4 0 0 0,1 7 0 0 0,-5 9 0 0 0,4 5 0 0 0,3 6 0 0 0,19-4 0 0 0,27 0 0 0 0,41 2 0 0 0,54 0 0 0 0,51 3 0 0 0,33 1 0 0 0,34 8 0 0 0,26 9 0 0 0,0 2 0 0 0,-26 4 0 0 0,-42 6 0 0 0,-36 4 0 0 0,-26 3 0 0 0,-24 3 0 0 0,-18-6 0 0 0,-20-7 0 0 0,-16-9 0 0 0,-12-6 0 0 0,-14-4 0 0 0,-6-4 0 0 0,-9-2 0 0 0,0-1 0 0 0,2 1 0 0 0,-2-1 0 0 0,-5 1 0 0 0,-4 1 0 0 0,-11-1 0 0 0,-11 1 0 0 0,-4 0 0 0 0,-6 0 0 0 0,1 0 0 0 0,-3 0 0 0 0,-9 7 0 0 0,-33 1 0 0 0,-42 1 0 0 0,-75 10 0 0 0,-121 28 0 0 0,-86 13 0 0 0,-42-4 0 0 0,-11-12 0 0 0,-8-12 0 0 0,9-13 0 0 0,21-9 0 0 0,44-20 0 0 0,67-7 0 0 0,60-8 0 0 0,53-5 0 0 0,41 1 0 0 0,34 0 0 0 0,18-1 0 0 0,14-3 0 0 0,16 5 0 0 0,14 7 0 0 0,11 6 0 0 0,7 7 0 0 0,4 5 0 0 0,9 2 0 0 0,15 1 0 0 0,42 2 0 0 0,55-1 0 0 0,65 0 0 0 0,52 0 0 0 0,24 0 0 0 0,19-1 0 0 0,6 0 0 0 0,-13 0 0 0 0,-21 7 0 0 0,-28 8 0 0 0,-33 1 0 0 0,-43 6 0 0 0,-46-3 0 0 0,-35-3 0 0 0,-29-5 0 0 0,-21-4 0 0 0,-13 3 0 0 0,4 0 0 0 0,2-2 0 0 0,5-2 0 0 0,-1-3 0 0 0,4-1 0 0 0,-1-1 0 0 0,-4-1 0 0 0,-17 0 0 0 0,-34 0 0 0 0,-30-1 0 0 0,-36 7 0 0 0,-70 35 0 0 0,-78 22 0 0 0,-60 8 0 0 0,-34-2 0 0 0,-30-7 0 0 0,-3 0 0 0 0,38-11 0 0 0,56-8 0 0 0,65-12 0 0 0,69-10 0 0 0,60-9 0 0 0,45-7 0 0 0,50-3 0 0 0,62-4 0 0 0,71 0 0 0 0,71-6 0 0 0,43-3 0 0 0,19-5 0 0 0,-5-6 0 0 0,-17-13 0 0 0,-30 0 0 0 0,-46 0 0 0 0,-53 5 0 0 0,-47 8 0 0 0,-42 1 0 0 0,-39 5 0 0 0,-31 4 0 0 0,-22 5 0 0 0,-14 3 0 0 0,-51 3 0 0 0,-89 1 0 0 0,-103 1 0 0 0,-95-1 0 0 0,-66 1 0 0 0,-11 0 0 0 0,40 0 0 0 0,84-1 0 0 0,97 0 0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23T06:49:06.50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6533 12668 16383 0 0,'-6'0'0'0'0,"4"0"0"0"0,15 0 0 0 0,50 0 0 0 0,93 0 0 0 0,95 0 0 0 0,58 0 0 0 0,39 0 0 0 0,26 0 0 0 0,20 0 0 0 0,0 6 0 0 0,-15 3 0 0 0,-20-1 0 0 0,-40-1 0 0 0,-67-3 0 0 0,-83-1 0 0 0,-90-1 0 0 0,-109-2 0 0 0,-140 20 0 0 0,-131 5 0 0 0,-91 6 0 0 0,-50 3 0 0 0,5-4 0 0 0,20-6 0 0 0,35-9 0 0 0,37-5 0 0 0,53-6 0 0 0,49-9 0 0 0,47-10 0 0 0,38-16 0 0 0,33-3 0 0 0,30-7 0 0 0,33-5 0 0 0,26 1 0 0 0,19-6 0 0 0,19 5 0 0 0,22 6 0 0 0,46-31 0 0 0,81-21 0 0 0,105-21 0 0 0,67 1 0 0 0,30 15 0 0 0,-6 23 0 0 0,-44 24 0 0 0,-59 21 0 0 0,-66 15 0 0 0,-69 10 0 0 0,-72 6 0 0 0,-69 15 0 0 0,-92 18 0 0 0,-110 28 0 0 0,-85 17 0 0 0,-46 1 0 0 0,-19-7 0 0 0,5-10 0 0 0,21-9 0 0 0,46-13 0 0 0,63-15 0 0 0,74-18 0 0 0,74-11 0 0 0,78-11 0 0 0,109-16 0 0 0,110-10 0 0 0,92 2 0 0 0,74 7 0 0 0,27 9 0 0 0,-20 8 0 0 0,-67 5 0 0 0,-78 6 0 0 0,-90-5 0 0 0,-93 0 0 0 0,-99-6 0 0 0,-85-7 0 0 0,-56-6 0 0 0,-26 0 0 0 0,-2-7 0 0 0,26-5 0 0 0,41-2 0 0 0,34-1 0 0 0,39 0 0 0 0,34 14 0 0 0,26 17 0 0 0,24 17 0 0 0,13 14 0 0 0,4 29 0 0 0,0 32 0 0 0,-2 21 0 0 0,-4 6 0 0 0,-2-3 0 0 0,-3-13 0 0 0,-2-15 0 0 0,-1-16 0 0 0,-7-17 0 0 0,-21-17 0 0 0,-26-19 0 0 0,-29-18 0 0 0,-32-33 0 0 0,-23-42 0 0 0,-7-38 0 0 0,8-25 0 0 0,15-25 0 0 0,28-29 0 0 0,30-31 0 0 0,26-2 0 0 0,19 25 0 0 0,13 43 0 0 0,8 55 0 0 0,3 60 0 0 0,7 45 0 0 0,21 55 0 0 0,24 46 0 0 0,35 57 0 0 0,27 42 0 0 0,6 26 0 0 0,-5 28 0 0 0,-4 16 0 0 0,-21 8 0 0 0,-21-16 0 0 0,-16-39 0 0 0,-19-43 0 0 0,-15-65 0 0 0,-12-57 0 0 0,-8-56 0 0 0,-4-47 0 0 0,-3-28 0 0 0,-1-64 0 0 0,1-60 0 0 0,0-40 0 0 0,2-18 0 0 0,0 17 0 0 0,0 37 0 0 0,1 60 0 0 0,0 61 0 0 0,0 52 0 0 0,0 45 0 0 0,0 33 0 0 0,-12 34 0 0 0,-57 70 0 0 0,-41 59 0 0 0,-28 47 0 0 0,-4 12 0 0 0,10-13 0 0 0,21-44 0 0 0,35-56 0 0 0,32-62 0 0 0,22-65 0 0 0,41-69 0 0 0,43-66 0 0 0,24-27 0 0 0,3 2 0 0 0,6 13 0 0 0,0 19 0 0 0,-9 27 0 0 0,-8 27 0 0 0,-16 15 0 0 0,-25 6 0 0 0,-33 9 0 0 0,-28 6 0 0 0,-31-1 0 0 0,-31-4 0 0 0,-13-6 0 0 0,-10 1 0 0 0,1-9 0 0 0,12-5 0 0 0,10-16 0 0 0,13-6 0 0 0,19 1 0 0 0,19 4 0 0 0,15 4 0 0 0,11 4 0 0 0,13 10 0 0 0,45 4 0 0 0,72 8 0 0 0,79 7 0 0 0,64 26 0 0 0,13 24 0 0 0,-16 26 0 0 0,-44 9 0 0 0,-55-1 0 0 0,-40-12 0 0 0,-48-16 0 0 0,-43-14 0 0 0,-46-12 0 0 0,-40-8 0 0 0,-23-18 0 0 0,-24-13 0 0 0,-8-10 0 0 0,2-4 0 0 0,7-2 0 0 0,39-1 0 0 0,89 7 0 0 0,90 9 0 0 0,91 9 0 0 0,60 8 0 0 0,5 5 0 0 0,-39 3 0 0 0,-90 9 0 0 0,-128 34 0 0 0,-150 43 0 0 0,-110 13 0 0 0,-91 3 0 0 0,-59-16 0 0 0,12-22 0 0 0,51-22 0 0 0,70-18 0 0 0,72-13 0 0 0,68-14 0 0 0,56-14 0 0 0,44-9 0 0 0,39-20 0 0 0,74-28 0 0 0,67-13 0 0 0,76 1 0 0 0,51 16 0 0 0,27 20 0 0 0,-7 18 0 0 0,-30 15 0 0 0,-43 11 0 0 0,-54 6 0 0 0,-51 4 0 0 0,-54 0 0 0 0,-66 1 0 0 0,-78 12 0 0 0,-79 16 0 0 0,-60 10 0 0 0,-45 9 0 0 0,-24 4 0 0 0,2 4 0 0 0,30 0 0 0 0,56-5 0 0 0,60-18 0 0 0,59-14 0 0 0,48-18 0 0 0,35-10 0 0 0,33-3 0 0 0,30-1 0 0 0,33 21 0 0 0,31 22 0 0 0,5 17 0 0 0,-17 14 0 0 0,-22 2 0 0 0,-30-4 0 0 0,-20-12 0 0 0,-15-15 0 0 0,7-26 0 0 0,27-21 0 0 0,52-21 0 0 0,56-12 0 0 0,49-4 0 0 0,42-1 0 0 0,8 2 0 0 0,-6 10 0 0 0,2 10 0 0 0,-27 11 0 0 0,-31 7 0 0 0,-32 7 0 0 0,-36 9 0 0 0,-37 4 0 0 0,-38 7 0 0 0,-51 0 0 0 0,-87-3 0 0 0,-182 23 0 0 0,-151 30 0 0 0,-112 23 0 0 0,-176 28 0 0 0,-67 14 0 0 0,23-3 0 0 0,77-17 0 0 0,110-28 0 0 0,135-27 0 0 0,148-25 0 0 0,125-23 0 0 0,98-13 0 0 0,92-13 0 0 0,89-23 0 0 0,90-17 0 0 0,81-11 0 0 0,83-8 0 0 0,58-4 0 0 0,20 6 0 0 0,7 3 0 0 0,-9 12 0 0 0,-28 18 0 0 0,-58 14 0 0 0,-76 13 0 0 0,-79 9 0 0 0,-66 10 0 0 0,-57 6 0 0 0,-46 7 0 0 0,-42 0 0 0 0,-38-2 0 0 0,-42 1 0 0 0,-89 19 0 0 0,-110 27 0 0 0,-95 11 0 0 0,-66-2 0 0 0,-32 0 0 0 0,-18-5 0 0 0,-1-9 0 0 0,48-13 0 0 0,81-15 0 0 0,104-12 0 0 0,99-9 0 0 0,98-13 0 0 0,112-12 0 0 0,102-16 0 0 0,84-16 0 0 0,69-12 0 0 0,42-2 0 0 0,22 2 0 0 0,-5 6 0 0 0,-17 5 0 0 0,-47 4 0 0 0,-65 5 0 0 0,-71 1 0 0 0,-68 1 0 0 0,-48-5 0 0 0,2-21 0 0 0,33-20 0 0 0,49-14 0 0 0,56-3 0 0 0,49-5 0 0 0,26 11 0 0 0,-6 20 0 0 0,-17 24 0 0 0,-49 20 0 0 0,-73 15 0 0 0,-68 11 0 0 0,-73 6 0 0 0,-100 2 0 0 0,-105 8 0 0 0,-115 2 0 0 0,-106-1 0 0 0,-58-4 0 0 0,-50-2 0 0 0,-31-2 0 0 0,21-2 0 0 0,72-2 0 0 0,102 0 0 0 0,120 0 0 0 0,128-1 0 0 0,141 1 0 0 0,139-1 0 0 0,124 1 0 0 0,86 0 0 0 0,55 0 0 0 0,34 0 0 0 0,15 0 0 0 0,-34 0 0 0 0,-67 0 0 0 0,-78 0 0 0 0,-95 0 0 0 0,-121 6 0 0 0,-150 22 0 0 0,-161 25 0 0 0,-130 30 0 0 0,-113 38 0 0 0,-60 19 0 0 0,-16-2 0 0 0,27-5 0 0 0,84-25 0 0 0,117-25 0 0 0,106-26 0 0 0,96-23 0 0 0,82-24 0 0 0,60-26 0 0 0,90-42 0 0 0,97-25 0 0 0,65-11 0 0 0,30-2 0 0 0,-4 2 0 0 0,-28 11 0 0 0,-21 13 0 0 0,-28 12 0 0 0,-32 9 0 0 0,-42 14 0 0 0,-47 5 0 0 0,-47 9 0 0 0,-52 7 0 0 0,-46 6 0 0 0,-73 5 0 0 0,-88 9 0 0 0,-86 17 0 0 0,-72 10 0 0 0,-11 0 0 0 0,43-6 0 0 0,86-7 0 0 0,89-8 0 0 0,79-5 0 0 0,83-4 0 0 0,86-2 0 0 0,73-2 0 0 0,45-1 0 0 0,27 7 0 0 0,-3 3 0 0 0,5-1 0 0 0,-13 5 0 0 0,-20 8 0 0 0,-31-1 0 0 0,-41-3 0 0 0,-42 3 0 0 0,-50-3 0 0 0,-58-4 0 0 0,-90 3 0 0 0,-80 18 0 0 0,-59 10 0 0 0,-20 3 0 0 0,21-5 0 0 0,66-16 0 0 0,69-26 0 0 0,104-31 0 0 0,123-37 0 0 0,151-19 0 0 0,114 0 0 0 0,61 13 0 0 0,39 21 0 0 0,1 19 0 0 0,-23 15 0 0 0,-40 11 0 0 0,-65 14 0 0 0,-55 13 0 0 0,-60 2 0 0 0,-64-1 0 0 0,-50-5 0 0 0,-40-4 0 0 0,-35 3 0 0 0,-20-2 0 0 0,-29-2 0 0 0,-27-2 0 0 0,-62-3 0 0 0,-74-2 0 0 0,-80-1 0 0 0,-58-14 0 0 0,-49-18 0 0 0,-30-28 0 0 0,17-12 0 0 0,43 7 0 0 0,77 8 0 0 0,84 13 0 0 0,75 14 0 0 0,71 12 0 0 0,81 2 0 0 0,100-2 0 0 0,97 1 0 0 0,68 4 0 0 0,40 4 0 0 0,27 9 0 0 0,9 11 0 0 0,-1 11 0 0 0,-39 7 0 0 0,-51 5 0 0 0,-66-4 0 0 0,-72-6 0 0 0,-59-8 0 0 0,-52-1 0 0 0,-45-2 0 0 0,-33-5 0 0 0,-41-2 0 0 0,-72 3 0 0 0,-78 6 0 0 0,-72 1 0 0 0,-60 3 0 0 0,-52 6 0 0 0,-44 4 0 0 0,-22-3 0 0 0,15-6 0 0 0,54-13 0 0 0,85-8 0 0 0,98-3 0 0 0,109-9 0 0 0,113-1 0 0 0,116 0 0 0 0,98 4 0 0 0,72 3 0 0 0,53 2 0 0 0,55 2 0 0 0,45 1 0 0 0,7 8 0 0 0,1 2 0 0 0,-17-1 0 0 0,-34 0 0 0 0,-64 3 0 0 0,-87 1 0 0 0,-82 4 0 0 0,-82 6 0 0 0,-64 0 0 0 0,-93 14 0 0 0,-95 22 0 0 0,-87 12 0 0 0,-57 15 0 0 0,-49 12 0 0 0,-46-5 0 0 0,-34 2 0 0 0,-11-8 0 0 0,22-20 0 0 0,48-21 0 0 0,65-17 0 0 0,76-14 0 0 0,81-10 0 0 0,70-5 0 0 0,66-2 0 0 0,76-1 0 0 0,98-6 0 0 0,101-21 0 0 0,81-11 0 0 0,64-12 0 0 0,24-9 0 0 0,1 0 0 0 0,-24 3 0 0 0,-65 7 0 0 0,-80 11 0 0 0,-93 13 0 0 0,-91 12 0 0 0,-126 9 0 0 0,-140 5 0 0 0,-131 4 0 0 0,-169 1 0 0 0,-176 0 0 0 0,-75 1 0 0 0,-4-2 0 0 0,38 1 0 0 0,59-2 0 0 0,99 7 0 0 0,120 2 0 0 0,137-1 0 0 0,121-1 0 0 0,100-3 0 0 0,91-1 0 0 0,110-8 0 0 0,107-9 0 0 0,88-10 0 0 0,62-6 0 0 0,73-11 0 0 0,50 2 0 0 0,14 6 0 0 0,-22 4 0 0 0,-34 6 0 0 0,-67 7 0 0 0,-93 6 0 0 0,-94 5 0 0 0,-100 3 0 0 0,-98 3 0 0 0,-157 32 0 0 0,-128 24 0 0 0,-99 15 0 0 0,-137 34 0 0 0,-75 11 0 0 0,-27 6 0 0 0,18-6 0 0 0,54-22 0 0 0,95-28 0 0 0,127-24 0 0 0,120-21 0 0 0,103-13 0 0 0,108-9 0 0 0,107-17 0 0 0,80-12 0 0 0,73-7 0 0 0,64-4 0 0 0,28-9 0 0 0,13 5 0 0 0,-10 3 0 0 0,-20-4 0 0 0,-35-1 0 0 0,-54 7 0 0 0,-70 4 0 0 0,-63 8 0 0 0,-63 9 0 0 0,-60 6 0 0 0,-85 13 0 0 0,-115 25 0 0 0,-119 21 0 0 0,-112 16 0 0 0,-77 3 0 0 0,-33-3 0 0 0,13-13 0 0 0,41-14 0 0 0,60-13 0 0 0,73-11 0 0 0,86-8 0 0 0,84-10 0 0 0,75-5 0 0 0,59 0 0 0 0,40 2 0 0 0,24 2 0 0 0,50-4 0 0 0,62-6 0 0 0,62-1 0 0 0,47-4 0 0 0,56-4 0 0 0,39-4 0 0 0,17 3 0 0 0,-10-1 0 0 0,-35-1 0 0 0,-53 4 0 0 0,-60-1 0 0 0,-74 5 0 0 0,-66 6 0 0 0,-53 5 0 0 0,-55 4 0 0 0,-60 10 0 0 0,-67 4 0 0 0,-75 1 0 0 0,-56-1 0 0 0,-43-2 0 0 0,4-3 0 0 0,32 0 0 0 0,42-2 0 0 0,51-1 0 0 0,67 0 0 0 0,64 0 0 0 0,51-1 0 0 0,49-6 0 0 0,58-14 0 0 0,80-18 0 0 0,102-7 0 0 0,102 3 0 0 0,66 10 0 0 0,37 9 0 0 0,15 10 0 0 0,-17 7 0 0 0,-62 5 0 0 0,-81 2 0 0 0,-12-5 0 0 0,49-2 0 0 0,48-5 0 0 0,37-8 0 0 0,20-1 0 0 0,-19 4 0 0 0,-58 5 0 0 0,-72 4 0 0 0,-75 3 0 0 0,-67 3 0 0 0,-77 2 0 0 0,-80 7 0 0 0,-95 9 0 0 0,-79 1 0 0 0,-46-1 0 0 0,-14-4 0 0 0,10-4 0 0 0,20-4 0 0 0,30-8 0 0 0,21-10 0 0 0,27-3 0 0 0,25-5 0 0 0,27-5 0 0 0,23-4 0 0 0,10 2 0 0 0,9 1 0 0 0,0 5 0 0 0,3-1 0 0 0,-4 4 0 0 0,0 0 0 0 0,10 2 0 0 0,11 5 0 0 0,12 4 0 0 0,8 4 0 0 0,6-4 0 0 0,11 0 0 0 0,16-5 0 0 0,6 0 0 0 0,10 2 0 0 0,11 3 0 0 0,4 4 0 0 0,0 1 0 0 0,3-3 0 0 0,-8-2 0 0 0,1 1 0 0 0,-8 2 0 0 0,-11 2 0 0 0,-11 2 0 0 0,-8 1 0 0 0,-7 0 0 0 0,-3 1 0 0 0,-3 1 0 0 0,6-1 0 0 0,3 0 0 0 0,5 1 0 0 0,8-1 0 0 0,1 0 0 0 0,2 0 0 0 0,4 0 0 0 0,-2 0 0 0 0,-6 6 0 0 0,-6 3 0 0 0,-5 6 0 0 0,2 0 0 0 0,-1-3 0 0 0,6 4 0 0 0,-2 6 0 0 0,-1-2 0 0 0,-4-4 0 0 0,4-4 0 0 0,-1 1 0 0 0,-2 6 0 0 0,4-1 0 0 0,0-3 0 0 0,-3-4 0 0 0,4 2 0 0 0,-1-1 0 0 0,-3-3 0 0 0,4-2 0 0 0,-1-3 0 0 0,4-2 0 0 0,5-1 0 0 0,0-1 0 0 0,1 0 0 0 0,-2-1 0 0 0,1 0 0 0 0,-10 7 0 0 0,-26 3 0 0 0,-36-1 0 0 0,-61 5 0 0 0,-70 13 0 0 0,-55 8 0 0 0,-46 6 0 0 0,-45 1 0 0 0,-51-5 0 0 0,-45-3 0 0 0,-21-1 0 0 0,8-5 0 0 0,25-8 0 0 0,45-7 0 0 0,46-5 0 0 0,57-4 0 0 0,55-3 0 0 0,50-1 0 0 0,51 0 0 0 0,45-1 0 0 0,38 1 0 0 0,37 0 0 0 0,54 1 0 0 0,61 0 0 0 0,53-1 0 0 0,48 1 0 0 0,68 0 0 0 0,42 1 0 0 0,27-1 0 0 0,9 0 0 0 0,-1 0 0 0 0,-20 0 0 0 0,-30 0 0 0 0,-53 0 0 0 0,-64 0 0 0 0,-69 0 0 0 0,-57 0 0 0 0,-56 0 0 0 0,-44 0 0 0 0,-32 0 0 0 0,-60 0 0 0 0,-80 0 0 0 0,-73 6 0 0 0,-49 3 0 0 0,-29-1 0 0 0,-15-2 0 0 0,-4-1 0 0 0,27-2 0 0 0,44-1 0 0 0,53-2 0 0 0,66 0 0 0 0,56-7 0 0 0,48-1 0 0 0,40-1 0 0 0,27 2 0 0 0,37-11 0 0 0,58-8 0 0 0,46-7 0 0 0,29-10 0 0 0,26-5 0 0 0,17 0 0 0 0,18-5 0 0 0,-11 7 0 0 0,-37 10 0 0 0,-50 6 0 0 0,-47 8 0 0 0,-51 7 0 0 0,-57 7 0 0 0,-83 17 0 0 0,-88 13 0 0 0,-56 10 0 0 0,-31 6 0 0 0,-13 3 0 0 0,12-6 0 0 0,21-9 0 0 0,35-2 0 0 0,44-5 0 0 0,58-6 0 0 0,50-6 0 0 0,58-3 0 0 0,62-2 0 0 0,56-3 0 0 0,68 0 0 0 0,50-6 0 0 0,32-3 0 0 0,12 1 0 0 0,-20 2 0 0 0,-39-4 0 0 0,-48-1 0 0 0,-51 2 0 0 0,-30 3 0 0 0,-10 3 0 0 0,-3 7 0 0 0,13 5 0 0 0,6 6 0 0 0,9 8 0 0 0,-5 0 0 0 0,-12-4 0 0 0,-11-5 0 0 0,-17-4 0 0 0,-17-5 0 0 0,-12-2 0 0 0,-5-1 0 0 0,-9 5 0 0 0,-7 1 0 0 0,5 0 0 0 0,1-1 0 0 0,7-2 0 0 0,8-1 0 0 0,7-2 0 0 0,6 0 0 0 0,-2-1 0 0 0,-7-1 0 0 0,-6 1 0 0 0,0 0 0 0 0,-3 6 0 0 0,-10 9 0 0 0,-24 1 0 0 0,-29-1 0 0 0,-25-4 0 0 0,-25-3 0 0 0,-21-4 0 0 0,-23-2 0 0 0,-12-1 0 0 0,-12-1 0 0 0,-10-1 0 0 0,0 0 0 0 0,5 1 0 0 0,5-1 0 0 0,19 1 0 0 0,16 0 0 0 0,16-7 0 0 0,17-1 0 0 0,11-1 0 0 0,22 3 0 0 0,21 1 0 0 0,19 2 0 0 0,14 2 0 0 0,9 0 0 0 0,25 1 0 0 0,21 1 0 0 0,17-1 0 0 0,10 0 0 0 0,14 1 0 0 0,5-1 0 0 0,19 0 0 0 0,5 0 0 0 0,3 6 0 0 0,-13 3 0 0 0,-16 6 0 0 0,-24 0 0 0 0,-15-3 0 0 0,-16-2 0 0 0,-13-4 0 0 0,-4-2 0 0 0,-3-3 0 0 0,-5-1 0 0 0,-3 0 0 0 0,-1 0 0 0 0,-2-1 0 0 0,5 0 0 0 0,3 1 0 0 0,-1 0 0 0 0,-1-1 0 0 0,-2 1 0 0 0,-2 0 0 0 0,-1 0 0 0 0,0 0 0 0 0,-1 0 0 0 0,-1 0 0 0 0,1 0 0 0 0,-1 0 0 0 0,1 1 0 0 0,-1-1 0 0 0,1 0 0 0 0,0 0 0 0 0,-1 0 0 0 0,8 0 0 0 0,1 0 0 0 0,0-1 0 0 0,-2 1 0 0 0,-1 0 0 0 0,-2 0 0 0 0,-2 0 0 0 0,-1 0 0 0 0,0 0 0 0 0,0 0 0 0 0,5 0 0 0 0,3 0 0 0 0,7 0 0 0 0,-1 0 0 0 0,-1 0 0 0 0,2 0 0 0 0,6 0 0 0 0,-1 0 0 0 0,3 0 0 0 0,-3 0 0 0 0,1 0 0 0 0,-2 0 0 0 0,2 0 0 0 0,-3 0 0 0 0,-5 0 0 0 0,-4 0 0 0 0,-4 0 0 0 0,-2 0 0 0 0,3 0 0 0 0,9 0 0 0 0,1 0 0 0 0,4 0 0 0 0,11 0 0 0 0,1 0 0 0 0,8 0 0 0 0,3 0 0 0 0,1 0 0 0 0,-8 0 0 0 0,-9 0 0 0 0,-3 0 0 0 0,-6 0 0 0 0,1 0 0 0 0,-3 0 0 0 0,2 0 0 0 0,-2 0 0 0 0,-4 0 0 0 0,-4 0 0 0 0,3 0 0 0 0,0 7 0 0 0,-2 1 0 0 0,4 1 0 0 0,-1-3 0 0 0,-2-1 0 0 0,4-2 0 0 0,5-2 0 0 0,0 0 0 0 0,3-1 0 0 0,-2 0 0 0 0,1-1 0 0 0,-2 1 0 0 0,-5 0 0 0 0,-4-1 0 0 0,-5 1 0 0 0,-2 0 0 0 0,-3 0 0 0 0,0 0 0 0 0,-1 0 0 0 0,0 0 0 0 0,0 0 0 0 0,0 0 0 0 0,0 0 0 0 0,1 0 0 0 0,-14 0 0 0 0,-16 0 0 0 0,-16 0 0 0 0,-27 0 0 0 0,-19 0 0 0 0,-14 0 0 0 0,-15 0 0 0 0,-5 0 0 0 0,-2 0 0 0 0,3 0 0 0 0,-4 0 0 0 0,-5 0 0 0 0,-7 0 0 0 0,9 0 0 0 0,1-6 0 0 0,3-3 0 0 0,-2 1 0 0 0,2-5 0 0 0,3 0 0 0 0,9 2 0 0 0,7 3 0 0 0,7 3 0 0 0,3 2 0 0 0,-2 1 0 0 0,4 2 0 0 0,6 0 0 0 0,4 1 0 0 0,6 0 0 0 0,2-1 0 0 0,-4 0 0 0 0,-1 1 0 0 0,-5-1 0 0 0,-1 0 0 0 0,-4 0 0 0 0,1 0 0 0 0,3 0 0 0 0,5 0 0 0 0,3 0 0 0 0,3 0 0 0 0,2 0 0 0 0,1 0 0 0 0,1 0 0 0 0,0 0 0 0 0,0 0 0 0 0,-7 0 0 0 0,-2 0 0 0 0,0 0 0 0 0,-4 0 0 0 0,-1 0 0 0 0,2 0 0 0 0,-3 0 0 0 0,0 0 0 0 0,3 0 0 0 0,-3 0 0 0 0,1 0 0 0 0,2 0 0 0 0,4 0 0 0 0,-4 0 0 0 0,0 0 0 0 0,-4 0 0 0 0,0 0 0 0 0,-4 0 0 0 0,8-7 0 0 0,6-1 0 0 0,-2 0 0 0 0,-7 1 0 0 0,-1 2 0 0 0,2 2 0 0 0,4 2 0 0 0,3 0 0 0 0,9-5 0 0 0,-3-2 0 0 0,0 0 0 0 0,-1 2 0 0 0,-1 1 0 0 0,-5 2 0 0 0,-2-4 0 0 0,1-2 0 0 0,1 0 0 0 0,2-3 0 0 0,3-1 0 0 0,0 2 0 0 0,2-3 0 0 0,0 0 0 0 0,1 3 0 0 0,-1-3 0 0 0,1 1 0 0 0,-20 2 0 0 0,-38 16 0 0 0,-29 8 0 0 0,-13 0 0 0 0,-2 6 0 0 0,9-1 0 0 0,9-4 0 0 0,4-3 0 0 0,16-5 0 0 0,19-3 0 0 0,4-1 0 0 0,9-2 0 0 0,3-1 0 0 0,1 1 0 0 0,-3-1 0 0 0,-2 0 0 0 0,-1 1 0 0 0,-3-1 0 0 0,-1 1 0 0 0,-7 0 0 0 0,-2 0 0 0 0,0 0 0 0 0,1 0 0 0 0,3 0 0 0 0,7 0 0 0 0,11 0 0 0 0,9 0 0 0 0,7 0 0 0 0,5 0 0 0 0,3 0 0 0 0,-5 0 0 0 0,-1 0 0 0 0,-7 0 0 0 0,-7 0 0 0 0,-6 0 0 0 0,-12 0 0 0 0,-13 0 0 0 0,-9 0 0 0 0,-9 0 0 0 0,9 0 0 0 0,14 0 0 0 0,14 0 0 0 0,27 7 0 0 0,26 1 0 0 0,23 0 0 0 0,16-1 0 0 0,57 4 0 0 0,72 13 0 0 0,42 16 0 0 0,34 7 0 0 0,11 2 0 0 0,-11-1 0 0 0,-23-8 0 0 0,-28-11 0 0 0,-37-5 0 0 0,-36-5 0 0 0,-29-7 0 0 0,-20-5 0 0 0,-27-4 0 0 0,-23-2 0 0 0,-33-2 0 0 0,-23 0 0 0 0,-29 0 0 0 0,-33 0 0 0 0,-42 0 0 0 0,-45 1 0 0 0,-35-1 0 0 0,-27 1 0 0 0,4 0 0 0 0,28 0 0 0 0,39 0 0 0 0,53-6 0 0 0,57-3 0 0 0,48 8 0 0 0,37 3 0 0 0,24 1 0 0 0,13 1 0 0 0,14-8 0 0 0,42-8 0 0 0,37-3 0 0 0,34-6 0 0 0,15 2 0 0 0,2 3 0 0 0,-11 5 0 0 0,-16 4 0 0 0,-21 3 0 0 0,-15 3 0 0 0,-22 1 0 0 0,-27 1 0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23T06:49:07.00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6796 12250 16383 0 0,'0'7'0'0'0,"7"1"0"0"0,8 0 0 0 0,21-1 0 0 0,30 4 0 0 0,49 13 0 0 0,81 10 0 0 0,86 4 0 0 0,65 3 0 0 0,31 7 0 0 0,15 2 0 0 0,26 5 0 0 0,4 0 0 0 0,-17-10 0 0 0,-40-12 0 0 0,-36-12 0 0 0,-50-9 0 0 0,-33-7 0 0 0,-39-4 0 0 0,-43-3 0 0 0,-61 0 0 0 0,-69-1 0 0 0,-104 1 0 0 0,-130 14 0 0 0,-89 4 0 0 0,-92 12 0 0 0,-66 2 0 0 0,-26 2 0 0 0,8-4 0 0 0,13-1 0 0 0,25-5 0 0 0,40-6 0 0 0,60-5 0 0 0,79-6 0 0 0,74-2 0 0 0,75-3 0 0 0,59-1 0 0 0,49 0 0 0 0,81 0 0 0 0,96-7 0 0 0,74-1 0 0 0,43-6 0 0 0,42 0 0 0 0,45 2 0 0 0,33 3 0 0 0,-11 4 0 0 0,-55 3 0 0 0,-84 1 0 0 0,-93 2 0 0 0,-130 0 0 0 0,-169 20 0 0 0,-149 6 0 0 0,-106-1 0 0 0,-66-5 0 0 0,-36-5 0 0 0,-21-13 0 0 0,23-6 0 0 0,40-8 0 0 0,68-3 0 0 0,83 1 0 0 0,90-3 0 0 0,77-5 0 0 0,65 0 0 0 0,48 6 0 0 0,36 4 0 0 0,77-28 0 0 0,90-26 0 0 0,82-8 0 0 0,44 8 0 0 0,11 9 0 0 0,-25 14 0 0 0,-48 15 0 0 0,-61 12 0 0 0,-60 8 0 0 0,-61 6 0 0 0,-50 3 0 0 0,-44 2 0 0 0,-46 0 0 0 0,-65 12 0 0 0,-49 10 0 0 0,-61 8 0 0 0,-55-2 0 0 0,-43-1 0 0 0,-23-4 0 0 0,4-7 0 0 0,28-7 0 0 0,57-5 0 0 0,66-4 0 0 0,80-3 0 0 0,72-1 0 0 0,97 0 0 0 0,102 0 0 0 0,91-13 0 0 0,74-11 0 0 0,53-6 0 0 0,16-12 0 0 0,-20 1 0 0 0,-53 2 0 0 0,-73 8 0 0 0,-97 9 0 0 0,-125 8 0 0 0,-142 21 0 0 0,-121 8 0 0 0,-84 2 0 0 0,-30-2 0 0 0,7-3 0 0 0,43-3 0 0 0,62-4 0 0 0,66-2 0 0 0,51-1 0 0 0,40-1 0 0 0,30-1 0 0 0,37 1 0 0 0,49-7 0 0 0,70-2 0 0 0,77-6 0 0 0,80-1 0 0 0,67 3 0 0 0,43 4 0 0 0,11 3 0 0 0,-19 2 0 0 0,-45 3 0 0 0,-49 0 0 0 0,-57 2 0 0 0,-63 6 0 0 0,-68 2 0 0 0,-73 0 0 0 0,-101 30 0 0 0,-97 21 0 0 0,-86 14 0 0 0,-66 0 0 0 0,-44-5 0 0 0,0-9 0 0 0,47-14 0 0 0,77-15 0 0 0,89-13 0 0 0,89-9 0 0 0,73-7 0 0 0,71-3 0 0 0,85-1 0 0 0,89-8 0 0 0,77-1 0 0 0,51 1 0 0 0,36-5 0 0 0,29 1 0 0 0,19-4 0 0 0,-13 2 0 0 0,-27 2 0 0 0,-56 5 0 0 0,-74 3 0 0 0,-76 3 0 0 0,-83 2 0 0 0,-125 20 0 0 0,-125 33 0 0 0,-95 14 0 0 0,-79 8 0 0 0,-38 5 0 0 0,29-4 0 0 0,75-16 0 0 0,112-17 0 0 0,144-23 0 0 0,147-27 0 0 0,124-25 0 0 0,99-14 0 0 0,88 2 0 0 0,60 8 0 0 0,19 4 0 0 0,-13 2 0 0 0,-33-2 0 0 0,-49 6 0 0 0,-70 1 0 0 0,-86-1 0 0 0,-106 3 0 0 0,-124 6 0 0 0,-123 6 0 0 0,-124 5 0 0 0,-87 11 0 0 0,-69 10 0 0 0,-67 10 0 0 0,-54 6 0 0 0,-14 0 0 0 0,23-7 0 0 0,69-7 0 0 0,86-5 0 0 0,107-6 0 0 0,98-3 0 0 0,103-15 0 0 0,113-11 0 0 0,127-9 0 0 0,109 2 0 0 0,77-1 0 0 0,55 6 0 0 0,39 7 0 0 0,19 6 0 0 0,-6 6 0 0 0,-20 4 0 0 0,-34 3 0 0 0,-49 1 0 0 0,-75 6 0 0 0,-79 3 0 0 0,-84 0 0 0 0,-30-3 0 0 0,45-2 0 0 0,62-1 0 0 0,34-3 0 0 0,-3 0 0 0 0,-30-1 0 0 0,-49 0 0 0 0,-52-1 0 0 0,-63 1 0 0 0,-58-1 0 0 0,-46 1 0 0 0,-38 0 0 0 0,-79 6 0 0 0,-112 9 0 0 0,-167 21 0 0 0,-212 11 0 0 0,-236-3 0 0 0,-221-8 0 0 0,-156-11 0 0 0,-99-10 0 0 0,-13-19 0 0 0,153-17 0 0 0,217-23 0 0 0,245-17 0 0 0,305-5 0 0 0,345 31 0 0 0,84 0 0 0 0,248-31 0 0 0,282 12 0 0 0,149 17 0 0 0,38 7 0 0 0,-37 9 0 0 0,-69 8 0 0 0,-93 6 0 0 0,-106 5 0 0 0,-103 2 0 0 0,-90 1 0 0 0,-81 1 0 0 0,-69 6 0 0 0,-57 2 0 0 0,-75-1 0 0 0,-116 4 0 0 0,-140 1 0 0 0,-106-3 0 0 0,-69-3 0 0 0,-52-9 0 0 0,-2-11 0 0 0,28-10 0 0 0,60-1 0 0 0,70 3 0 0 0,71-1 0 0 0,66 3 0 0 0,57-2 0 0 0,44 2 0 0 0,30 5 0 0 0,12-3 0 0 0,0-4 0 0 0,0 1 0 0 0,2 3 0 0 0,7 5 0 0 0,9 5 0 0 0,9 2 0 0 0,14-4 0 0 0,19 0 0 0 0,20 0 0 0 0,23 2 0 0 0,32-4 0 0 0,47-1 0 0 0,31 2 0 0 0,18 2 0 0 0,-3 3 0 0 0,-14 1 0 0 0,-30 8 0 0 0,-39 4 0 0 0,-56-1 0 0 0,-87 12 0 0 0,-134 34 0 0 0,-95 21 0 0 0,-78 11 0 0 0,-58-3 0 0 0,-24-9 0 0 0,16-18 0 0 0,59-17 0 0 0,83-16 0 0 0,101-6 0 0 0,91-5 0 0 0,73-5 0 0 0,63-3 0 0 0,61-3 0 0 0,67-2 0 0 0,80 0 0 0 0,59 0 0 0 0,26 0 0 0 0,-14 1 0 0 0,-33-1 0 0 0,-41 1 0 0 0,-47 0 0 0 0,-52 6 0 0 0,-55 3 0 0 0,-46-1 0 0 0,-39-2 0 0 0,-62 25 0 0 0,-76 25 0 0 0,-32 17 0 0 0,-2 2 0 0 0,10-12 0 0 0,22-10 0 0 0,39-14 0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23T06:49:08.07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8360 12363 16383 0 0,'13'0'0'0'0,"17"0"0"0"0,35 7 0 0 0,78 1 0 0 0,98 0 0 0 0,91-1 0 0 0,67-3 0 0 0,49-1 0 0 0,96-1 0 0 0,39-1 0 0 0,-3-1 0 0 0,-41-1 0 0 0,-69 1 0 0 0,-80 0 0 0 0,-89-1 0 0 0,-88 1 0 0 0,-87 0 0 0 0,-78 0 0 0 0,-67 0 0 0 0,-93 0 0 0 0,-106 0 0 0 0,-66 0 0 0 0,-57 6 0 0 0,-40 9 0 0 0,-13 8 0 0 0,15 1 0 0 0,46-5 0 0 0,48-5 0 0 0,40 2 0 0 0,30-3 0 0 0,38-2 0 0 0,37-4 0 0 0,29-3 0 0 0,39-2 0 0 0,40-2 0 0 0,37 0 0 0 0,37-1 0 0 0,57-6 0 0 0,62-15 0 0 0,75-3 0 0 0,75 1 0 0 0,67 0 0 0 0,66 3 0 0 0,48-1 0 0 0,24 3 0 0 0,13 5 0 0 0,-18 5 0 0 0,-26 4 0 0 0,-37 2 0 0 0,-43 3 0 0 0,-65 0 0 0 0,-78 1 0 0 0,-64 0 0 0 0,-46 0 0 0 0,-42 0 0 0 0,-34-1 0 0 0,-43 0 0 0 0,-72 0 0 0 0,-106 0 0 0 0,-105 0 0 0 0,-95 7 0 0 0,-65 1 0 0 0,-72 7 0 0 0,-57 0 0 0 0,-27 4 0 0 0,6-1 0 0 0,40 3 0 0 0,57-3 0 0 0,88-3 0 0 0,95-5 0 0 0,89-4 0 0 0,89-4 0 0 0,75-1 0 0 0,107-14 0 0 0,122-17 0 0 0,112-11 0 0 0,78-4 0 0 0,64-2 0 0 0,30 2 0 0 0,-15 8 0 0 0,-37 10 0 0 0,-66 10 0 0 0,-122 8 0 0 0,-179 5 0 0 0,-185 4 0 0 0,-233 1 0 0 0,-262 1 0 0 0,-240 0 0 0 0,-76 0 0 0 0,41-1 0 0 0,95 0 0 0 0,112-7 0 0 0,114-16 0 0 0,114-3 0 0 0,97-4 0 0 0,94-4 0 0 0,81 4 0 0 0,76 7 0 0 0,63 7 0 0 0,58 0 0 0 0,90-17 0 0 0,124-16 0 0 0,99-13 0 0 0,59-2 0 0 0,34 10 0 0 0,28 13 0 0 0,22 14 0 0 0,7 11 0 0 0,-7 9 0 0 0,-25 4 0 0 0,-64 4 0 0 0,-84 0 0 0 0,-112 7 0 0 0,-158 9 0 0 0,-181 7 0 0 0,-148 5 0 0 0,-190-1 0 0 0,-101-6 0 0 0,-41-8 0 0 0,-9-5 0 0 0,21-11 0 0 0,45-6 0 0 0,63-8 0 0 0,85-1 0 0 0,98 2 0 0 0,109 3 0 0 0,100 4 0 0 0,121-10 0 0 0,131-15 0 0 0,140-21 0 0 0,133-9 0 0 0,74 8 0 0 0,33-2 0 0 0,14 10 0 0 0,-1 13 0 0 0,-11 11 0 0 0,-42 10 0 0 0,-62 7 0 0 0,-82 4 0 0 0,-110 3 0 0 0,-117 0 0 0 0,-141 1 0 0 0,-139 5 0 0 0,-131 2 0 0 0,-102-1 0 0 0,-57 5 0 0 0,-47 6 0 0 0,-24 6 0 0 0,-12 11 0 0 0,32 0 0 0 0,64 0 0 0 0,98 0 0 0 0,116-6 0 0 0,105-9 0 0 0,128-14 0 0 0,116-15 0 0 0,105-13 0 0 0,106-3 0 0 0,63 3 0 0 0,31 4 0 0 0,-3 6 0 0 0,-13 10 0 0 0,-29 18 0 0 0,-45 12 0 0 0,-64 9 0 0 0,-76 2 0 0 0,-69 2 0 0 0,-60-7 0 0 0,-52-9 0 0 0,-78 3 0 0 0,-76 4 0 0 0,-65 14 0 0 0,-33 13 0 0 0,-6 8 0 0 0,15 6 0 0 0,22 9 0 0 0,37 3 0 0 0,42-7 0 0 0,46-23 0 0 0,57-21 0 0 0,126-50 0 0 0,151-47 0 0 0,253-46 0 0 0,242-37 0 0 0,112 0 0 0 0,-11 12 0 0 0,-89 27 0 0 0,-146 33 0 0 0,-169 28 0 0 0,-177 21 0 0 0,-209 23 0 0 0,-69 11 0 0 0,-270 67 0 0 0,-286 39 0 0 0,-225 26 0 0 0,-78 1 0 0 0,34-18 0 0 0,64 3 0 0 0,77-2 0 0 0,100-10 0 0 0,109-18 0 0 0,106-20 0 0 0,89-16 0 0 0,77-13 0 0 0,63-15 0 0 0,67-13 0 0 0,94-43 0 0 0,112-62 0 0 0,115-44 0 0 0,180-37 0 0 0,227-25 0 0 0,96 15 0 0 0,85 17 0 0 0,1 29 0 0 0,-74 36 0 0 0,-123 28 0 0 0,-148 24 0 0 0,-172 19 0 0 0,-221 26 0 0 0,-212 25 0 0 0,-160 14 0 0 0,-101-1 0 0 0,-40-1 0 0 0,-16 5 0 0 0,-9 8 0 0 0,24 7 0 0 0,28 6 0 0 0,59 4 0 0 0,75-4 0 0 0,80-7 0 0 0,72-7 0 0 0,77-26 0 0 0,118-43 0 0 0,143-45 0 0 0,138-38 0 0 0,80-9 0 0 0,31 2 0 0 0,-5 5 0 0 0,-42 13 0 0 0,-85 21 0 0 0,-98 17 0 0 0,-134 15 0 0 0,-148 14 0 0 0,-143 23 0 0 0,-211 37 0 0 0,-295 82 0 0 0,-265 66 0 0 0,-157 32 0 0 0,17-14 0 0 0,151-42 0 0 0,212-50 0 0 0,232-49 0 0 0,215-44 0 0 0,170-37 0 0 0,133-23 0 0 0,115-17 0 0 0,95-12 0 0 0,68-1 0 0 0,37 4 0 0 0,27-5 0 0 0,-1-4 0 0 0,-8-2 0 0 0,-44 12 0 0 0,-52 16 0 0 0,-56 17 0 0 0,-67 14 0 0 0,-66 15 0 0 0,-69 22 0 0 0,-52 20 0 0 0,-54 23 0 0 0,-38 25 0 0 0,0 6 0 0 0,21-8 0 0 0,52-18 0 0 0,60-34 0 0 0,66-35 0 0 0,51-31 0 0 0,35-22 0 0 0,16-15 0 0 0,-5-9 0 0 0,-19 3 0 0 0,-25 14 0 0 0,-27 11 0 0 0,-33 7 0 0 0,-28 12 0 0 0,-10 16 0 0 0,2 19 0 0 0,15 13 0 0 0,55 12 0 0 0,80 19 0 0 0,124 15 0 0 0,202 29 0 0 0,193 30 0 0 0,202 27 0 0 0,42-5 0 0 0,-37-21 0 0 0,-91-18 0 0 0,-133-22 0 0 0,-159-23 0 0 0,-176-23 0 0 0,-206-18 0 0 0,-199-11 0 0 0,-187-8 0 0 0,-240-3 0 0 0,-244-2 0 0 0,-206 0 0 0 0,-163 1 0 0 0,-50 2 0 0 0,91-13 0 0 0,159-9 0 0 0,200-1 0 0 0,210 3 0 0 0,194 0 0 0 0,158 3 0 0 0,113-1 0 0 0,86 2 0 0 0,75-8 0 0 0,71-13 0 0 0,76-6 0 0 0,167-14 0 0 0,225-11 0 0 0,201-12 0 0 0,188-12 0 0 0,92 10 0 0 0,-51 20 0 0 0,-124 8 0 0 0,-166 13 0 0 0,-185 14 0 0 0,-188 11 0 0 0,-159 17 0 0 0,-128 7 0 0 0,-99 9 0 0 0,-119 16 0 0 0,-133 21 0 0 0,-94 8 0 0 0,-107 20 0 0 0,-79 9 0 0 0,-56 15 0 0 0,-10 3 0 0 0,2-4 0 0 0,46-7 0 0 0,80-19 0 0 0,95-17 0 0 0,101-18 0 0 0,98-17 0 0 0,81-18 0 0 0,71-11 0 0 0,125-37 0 0 0,144-37 0 0 0,108-18 0 0 0,150-12 0 0 0,82-1 0 0 0,26 12 0 0 0,-12 10 0 0 0,-42 13 0 0 0,-82 13 0 0 0,-119 16 0 0 0,-139 10 0 0 0,-201 11 0 0 0,-197 9 0 0 0,-182 14 0 0 0,-247 20 0 0 0,-223 25 0 0 0,-148 7 0 0 0,-105-7 0 0 0,57-10 0 0 0,146-11 0 0 0,188-10 0 0 0,181-6 0 0 0,160-5 0 0 0,148-3 0 0 0,111-1 0 0 0,87 0 0 0 0,65 0 0 0 0,69 1 0 0 0,86-1 0 0 0,73 2 0 0 0,60 0 0 0 0,25-1 0 0 0,15 2 0 0 0,2-1 0 0 0,-19 0 0 0 0,-44 0 0 0 0,-56 0 0 0 0,-66 6 0 0 0,-59 9 0 0 0,-65 2 0 0 0,-63 4 0 0 0,-123 18 0 0 0,-125 15 0 0 0,-110 18 0 0 0,-74 10 0 0 0,-40-4 0 0 0,-12-1 0 0 0,18-14 0 0 0,42-18 0 0 0,66-16 0 0 0,81-14 0 0 0,86-9 0 0 0,75-5 0 0 0,57-10 0 0 0,68-9 0 0 0,97-21 0 0 0,94-17 0 0 0,83-5 0 0 0,62-6 0 0 0,43 3 0 0 0,19 6 0 0 0,-16 12 0 0 0,-56 15 0 0 0,-73 5 0 0 0,-94 8 0 0 0,-110 7 0 0 0,-116 11 0 0 0,-120 6 0 0 0,-95 9 0 0 0,-73 7 0 0 0,-48 7 0 0 0,-43 5 0 0 0,-31-3 0 0 0,-13-1 0 0 0,34-5 0 0 0,68-7 0 0 0,77-7 0 0 0,90-5 0 0 0,80-3 0 0 0,67-3 0 0 0,64-1 0 0 0,102-6 0 0 0,116-10 0 0 0,187-7 0 0 0,211-13 0 0 0,212-19 0 0 0,170-13 0 0 0,152 5 0 0 0,67 7 0 0 0,-2 13 0 0 0,-123 15 0 0 0,-198 11 0 0 0,-219 9 0 0 0,-218 7 0 0 0,-188 3 0 0 0,-198 1 0 0 0,-183 1 0 0 0,-143-1 0 0 0,-87 0 0 0 0,-32 0 0 0 0,-10-2 0 0 0,8 1 0 0 0,29-1 0 0 0,34-7 0 0 0,43-1 0 0 0,49-1 0 0 0,40-4 0 0 0,26 0 0 0 0,25 2 0 0 0,28 9 0 0 0,30 5 0 0 0,27 9 0 0 0,33 8 0 0 0,44 8 0 0 0,86 5 0 0 0,93-3 0 0 0,68 6 0 0 0,50-2 0 0 0,52-2 0 0 0,37 1 0 0 0,31 1 0 0 0,9-5 0 0 0,-16-1 0 0 0,-27-6 0 0 0,-39 1 0 0 0,-65-5 0 0 0,-54-4 0 0 0,-58-5 0 0 0,-52-5 0 0 0,-31-2 0 0 0,-37-1 0 0 0,-32-2 0 0 0,-31-6 0 0 0,-33-3 0 0 0,-26 1 0 0 0,-51 2 0 0 0,-95 15 0 0 0,-118 12 0 0 0,-169 10 0 0 0,-216 31 0 0 0,-177 19 0 0 0,-102-5 0 0 0,29-15 0 0 0,97-17 0 0 0,128-17 0 0 0,107-5 0 0 0,93-1 0 0 0,82-3 0 0 0,76-5 0 0 0,65-4 0 0 0,58-4 0 0 0,47-2 0 0 0,44-2 0 0 0,32-1 0 0 0,28-6 0 0 0,35-2 0 0 0,24 0 0 0 0,23 2 0 0 0,37-5 0 0 0,63-6 0 0 0,92-19 0 0 0,83-11 0 0 0,47 4 0 0 0,13 9 0 0 0,-6 4 0 0 0,12 7 0 0 0,12 2 0 0 0,16 4 0 0 0,17-2 0 0 0,-1 4 0 0 0,-20 4 0 0 0,-28 3 0 0 0,-46-2 0 0 0,-52-6 0 0 0,-69 0 0 0 0,-62 3 0 0 0,-63-3 0 0 0,-58 1 0 0 0,-86 5 0 0 0,-115 2 0 0 0,-183 4 0 0 0,-126 3 0 0 0,-91 14 0 0 0,-37 12 0 0 0,14 8 0 0 0,39 5 0 0 0,56 2 0 0 0,69 2 0 0 0,76-7 0 0 0,79-8 0 0 0,94-10 0 0 0,85-7 0 0 0,66-5 0 0 0,51-3 0 0 0,55-15 0 0 0,73-17 0 0 0,64-17 0 0 0,66-13 0 0 0,71-9 0 0 0,46 1 0 0 0,41 6 0 0 0,11 7 0 0 0,-19 13 0 0 0,-63 14 0 0 0,-85 12 0 0 0,-104 9 0 0 0,-100 5 0 0 0,-114 4 0 0 0,-146 8 0 0 0,-125 2 0 0 0,-106 6 0 0 0,-46 7 0 0 0,-8-2 0 0 0,24 3 0 0 0,37-3 0 0 0,69 1 0 0 0,68 3 0 0 0,60 3 0 0 0,60-2 0 0 0,64-7 0 0 0,59-13 0 0 0,92-33 0 0 0,127-38 0 0 0,102-34 0 0 0,84-26 0 0 0,83-17 0 0 0,39 2 0 0 0,7 12 0 0 0,-37 14 0 0 0,-72 28 0 0 0,-91 27 0 0 0,-109 23 0 0 0,-113 19 0 0 0,-148 17 0 0 0,-146 16 0 0 0,-126 17 0 0 0,-71 10 0 0 0,-29 4 0 0 0,2-1 0 0 0,24 12 0 0 0,24 2 0 0 0,53-9 0 0 0,57-14 0 0 0,71-13 0 0 0,63-17 0 0 0,57-17 0 0 0,49-6 0 0 0,39-2 0 0 0,24 4 0 0 0,16 2 0 0 0,20-2 0 0 0,19 1 0 0 0,15-4 0 0 0,5-6 0 0 0,-2-6 0 0 0,8 3 0 0 0,6 4 0 0 0,-9 7 0 0 0,-17 6 0 0 0,-28 3 0 0 0,-30 3 0 0 0,-46 3 0 0 0,-65-1 0 0 0,-69 8 0 0 0,-60 2 0 0 0,-32-1 0 0 0,5-2 0 0 0,26-2 0 0 0,35-2 0 0 0,42-1 0 0 0,38-2 0 0 0,42-6 0 0 0,37-3 0 0 0,29 1 0 0 0,38 1 0 0 0,63-5 0 0 0,63 0 0 0 0,36-4 0 0 0,0 0 0 0 0,-15 4 0 0 0,-35 2 0 0 0,-43-2 0 0 0,-49 0 0 0 0,-42 3 0 0 0,-38 2 0 0 0,-30 3 0 0 0,-27 15 0 0 0,-39 18 0 0 0,-41 23 0 0 0,-39 42 0 0 0,-26 44 0 0 0,-3 23 0 0 0,24 4 0 0 0,37-7 0 0 0,34-17 0 0 0,37-26 0 0 0,33-27 0 0 0,32-28 0 0 0,26-24 0 0 0,32-18 0 0 0,22-12 0 0 0,27-21 0 0 0,5-13 0 0 0,0-2 0 0 0,-3-10 0 0 0,-3-3 0 0 0,-16-8 0 0 0,-7 5 0 0 0,-14 4 0 0 0,-9 9 0 0 0,-11 4 0 0 0,-10 0 0 0 0,-15-1 0 0 0,-20 4 0 0 0,-15 7 0 0 0,-7 6 0 0 0,-10 6 0 0 0,9 4 0 0 0,18 2 0 0 0,20 2 0 0 0,28 0 0 0 0,50 0 0 0 0,62-6 0 0 0,79-9 0 0 0,54-9 0 0 0,51-19 0 0 0,68-16 0 0 0,57-4 0 0 0,43 2 0 0 0,15 5 0 0 0,5 11 0 0 0,-20 14 0 0 0,-41 11 0 0 0,-66 10 0 0 0,-78 6 0 0 0,-78 3 0 0 0,-72 2 0 0 0,-55 1 0 0 0,-51-1 0 0 0,-41 0 0 0 0,-47-1 0 0 0,-100 20 0 0 0,-78 5 0 0 0,-67-2 0 0 0,-56-4 0 0 0,-20-13 0 0 0,17-13 0 0 0,49-13 0 0 0,55-9 0 0 0,61 1 0 0 0,55 3 0 0 0,48 1 0 0 0,43 4 0 0 0,34 5 0 0 0,23 5 0 0 0,26 4 0 0 0,43 2 0 0 0,51 3 0 0 0,52 1 0 0 0,50 0 0 0 0,35 0 0 0 0,21 6 0 0 0,-3 9 0 0 0,-14 7 0 0 0,-10 13 0 0 0,-20 7 0 0 0,-22 3 0 0 0,-31-1 0 0 0,-37-7 0 0 0,-34-11 0 0 0,-27-3 0 0 0,-24-6 0 0 0,-20-5 0 0 0,-14-6 0 0 0,-9-4 0 0 0,3-2 0 0 0,0-1 0 0 0,0-1 0 0 0,32 0 0 0 0,35 0 0 0 0,37 0 0 0 0,21 7 0 0 0,7 2 0 0 0,1 0 0 0 0,-5-2 0 0 0,-4 5 0 0 0,-6 1 0 0 0,-3-2 0 0 0,-15-3 0 0 0,-13-2 0 0 0,-16-3 0 0 0,-6 0 0 0 0,-9-2 0 0 0,-2 0 0 0 0,2-1 0 0 0,4 1 0 0 0,-8-1 0 0 0,-2 1 0 0 0,-2 0 0 0 0,-11-1 0 0 0,-12 1 0 0 0,-4 0 0 0 0,-6 0 0 0 0,-7 0 0 0 0,-4 0 0 0 0,-5 0 0 0 0,5 0 0 0 0,1 1 0 0 0,-1-1 0 0 0,-2 0 0 0 0,-2 0 0 0 0,5 0 0 0 0,2 0 0 0 0,-2 0 0 0 0,-2 0 0 0 0,-14 6 0 0 0,-20 2 0 0 0,-24 1 0 0 0,-15-3 0 0 0,-11-1 0 0 0,-3-2 0 0 0,-2-2 0 0 0,0 0 0 0 0,3-1 0 0 0,0 0 0 0 0,-4-1 0 0 0,-2 1 0 0 0,2 0 0 0 0,2-1 0 0 0,14 1 0 0 0,20 0 0 0 0,24 0 0 0 0,15 0 0 0 0,17 0 0 0 0,19 0 0 0 0,5 0 0 0 0,-3 0 0 0 0,-6 0 0 0 0,-7 0 0 0 0,-1 0 0 0 0,-1 0 0 0 0,8 0 0 0 0,8 0 0 0 0,4 0 0 0 0,-3 0 0 0 0,-7 0 0 0 0,-7 0 0 0 0,-7 0 0 0 0,-6 0 0 0 0,-2 0 0 0 0,-3 0 0 0 0,0 0 0 0 0,-1 0 0 0 0,1 0 0 0 0,-1 0 0 0 0,1 0 0 0 0,1 0 0 0 0,-1 0 0 0 0,1 0 0 0 0,0 0 0 0 0,0 0 0 0 0,0 0 0 0 0,-1 0 0 0 0,1 0 0 0 0,0 7 0 0 0,0 1 0 0 0,0 0 0 0 0,-1-1 0 0 0,1-2 0 0 0,0-2 0 0 0,0-2 0 0 0,0 0 0 0 0,-1-1 0 0 0,-5 6 0 0 0,-3 2 0 0 0,1 0 0 0 0,1-2 0 0 0,2-1 0 0 0,8-3 0 0 0,4 0 0 0 0,1-2 0 0 0,-2 0 0 0 0,-1 0 0 0 0,4 0 0 0 0,1 0 0 0 0,-1-1 0 0 0,-2 1 0 0 0,-3 0 0 0 0,-1 0 0 0 0,-2 0 0 0 0,-1 0 0 0 0,-1 0 0 0 0,1 0 0 0 0,-1 0 0 0 0,0 0 0 0 0,1 0 0 0 0,0 0 0 0 0,-1 0 0 0 0,1 0 0 0 0,0 0 0 0 0,6 0 0 0 0,2 0 0 0 0,7 0 0 0 0,0 0 0 0 0,-16 0 0 0 0,-19 0 0 0 0,-20 0 0 0 0,-23-7 0 0 0,-13-1 0 0 0,-19 0 0 0 0,-26 1 0 0 0,-31 3 0 0 0,-61 1 0 0 0,-70-5 0 0 0,-52-1 0 0 0,-34 0 0 0 0,-4 3 0 0 0,2 2 0 0 0,7 1 0 0 0,7-5 0 0 0,13 0 0 0 0,26 0 0 0 0,29-5 0 0 0,32 0 0 0 0,39 2 0 0 0,32 3 0 0 0,21 3 0 0 0,13 3 0 0 0,14 0 0 0 0,-3 2 0 0 0,4 0 0 0 0,5 1 0 0 0,-6 0 0 0 0,-6-1 0 0 0,-4 0 0 0 0,-15 1 0 0 0,-7-1 0 0 0,-18-7 0 0 0,-10-1 0 0 0,-3-7 0 0 0,6-6 0 0 0,11-7 0 0 0,18 2 0 0 0,11 5 0 0 0,25 0 0 0 0,22-4 0 0 0,30 4 0 0 0,27 4 0 0 0,23 6 0 0 0,35 4 0 0 0,62-2 0 0 0,89-1 0 0 0,82 2 0 0 0,52 3 0 0 0,21 1 0 0 0,3 2 0 0 0,-15 1 0 0 0,-38 14 0 0 0,-46 11 0 0 0,-52 8 0 0 0,-55-2 0 0 0,-46-6 0 0 0,-41 0 0 0 0,-42-5 0 0 0,-39-5 0 0 0,-28-5 0 0 0,-25-11 0 0 0,-39-4 0 0 0,-32-2 0 0 0,-57 0 0 0 0,-51 3 0 0 0,-67 1 0 0 0,-133 1 0 0 0,-99 2 0 0 0,-45 1 0 0 0,7-13 0 0 0,52-17 0 0 0,99-9 0 0 0,130 1 0 0 0,124 8 0 0 0,125 8 0 0 0,131 9 0 0 0,123 6 0 0 0,87 4 0 0 0,34 9 0 0 0,-18 10 0 0 0,-46 3 0 0 0,-67-3 0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23T06:49:08.07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18838 12366 16383 0 0,'7'0'0'0'0,"8"0"0"0"0,8 0 0 0 0,13 0 0 0 0,7 0 0 0 0,2 0 0 0 0,1 0 0 0 0,-2 0 0 0 0,-2 0 0 0 0,5 0 0 0 0,1 0 0 0 0,-1 0 0 0 0,-3 0 0 0 0,-8-6 0 0 0,-4-3 0 0 0,-1 1 0 0 0,0 2 0 0 0,-4 1 0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23T06:48:48.35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25669 13169 16383 0 0,'-6'0'0'0'0,"-9"0"0"0"0,-8 0 0 0 0,-7-7 0 0 0,2-8 0 0 0,-1-8 0 0 0,5-7 0 0 0,6-4 0 0 0,7-3 0 0 0,4-2 0 0 0,4-13 0 0 0,-10-31 0 0 0,-4-6 0 0 0,2-9 0 0 0,-3 1 0 0 0,-12 9 0 0 0,0 14 0 0 0,5 7 0 0 0,6-25 0 0 0,7-15 0 0 0,5-2 0 0 0,-3-3 0 0 0,-5 6 0 0 0,-1 14 0 0 0,3 16 0 0 0,3 9 0 0 0,3-5 0 0 0,3-27 0 0 0,3-17 0 0 0,1-2 0 0 0,6 14 0 0 0,4 17 0 0 0,-2 18 0 0 0,12-19 0 0 0,3 0 0 0 0,-4 8 0 0 0,2 17 0 0 0,-2 14 0 0 0,1-11 0 0 0,11-21 0 0 0,0-3 0 0 0,-6 6 0 0 0,0 11 0 0 0,-4 22 0 0 0,-7 25 0 0 0,-4 23 0 0 0,-5 18 0 0 0,-3 17 0 0 0,-2 22 0 0 0,-1 13 0 0 0,0 14 0 0 0,0 5 0 0 0,0 6 0 0 0,7 6 0 0 0,2-2 0 0 0,0-13 0 0 0,-1-13 0 0 0,-3-15 0 0 0,-1-11 0 0 0,-1-7 0 0 0,-2-4 0 0 0,1 3 0 0 0,-2 8 0 0 0,1 2 0 0 0,0 11 0 0 0,-1 14 0 0 0,1 13 0 0 0,0 5 0 0 0,0-1 0 0 0,0-11 0 0 0,0-12 0 0 0,0-13 0 0 0,0-9 0 0 0,0-6 0 0 0,-7-11 0 0 0,-1-5 0 0 0,0 13 0 0 0,1 6 0 0 0,3 8 0 0 0,1 14 0 0 0,-5 28 0 0 0,-1 10 0 0 0,-6-7 0 0 0,0-13 0 0 0,3-9 0 0 0,3-4 0 0 0,3 4 0 0 0,2-4 0 0 0,3-8 0 0 0,1-2 0 0 0,0-6 0 0 0,1-19 0 0 0,-1-22 0 0 0,1-20 0 0 0,-1-23 0 0 0,0-51 0 0 0,1-64 0 0 0,5-21 0 0 0,3-8 0 0 0,-1 12 0 0 0,-2 27 0 0 0,-1 29 0 0 0,-2 26 0 0 0,-2 0 0 0 0,0-6 0 0 0,-1 4 0 0 0,0 10 0 0 0,-1 10 0 0 0,7 9 0 0 0,3 5 0 0 0,-1 6 0 0 0,-2-5 0 0 0,-1-7 0 0 0,-2-2 0 0 0,-2-4 0 0 0,0-6 0 0 0,-14-4 0 0 0,-4 2 0 0 0,-7 12 0 0 0,2 22 0 0 0,5 23 0 0 0,4 18 0 0 0,5 21 0 0 0,4 18 0 0 0,2 46 0 0 0,2 32 0 0 0,1 14 0 0 0,0 2 0 0 0,0-4 0 0 0,6-6 0 0 0,2 0 0 0 0,6 9 0 0 0,1-12 0 0 0,-4-23 0 0 0,-2-16 0 0 0,-4-18 0 0 0,-2-14 0 0 0,4-17 0 0 0,0-10 0 0 0,0-3 0 0 0,-2-1 0 0 0,-2 2 0 0 0,-2 1 0 0 0,0 3 0 0 0,-2 2 0 0 0,0 1 0 0 0,6 0 0 0 0,2 1 0 0 0,0 1 0 0 0,-2-1 0 0 0,-1 6 0 0 0,-3-10 0 0 0,0-18 0 0 0,-2-18 0 0 0,1-14 0 0 0,-2-12 0 0 0,1-27 0 0 0,0-29 0 0 0,-1-7 0 0 0,1-1 0 0 0,0 9 0 0 0,0 12 0 0 0,0 24 0 0 0,0 27 0 0 0,0 30 0 0 0,0 32 0 0 0,0 41 0 0 0,0 26 0 0 0,0 7 0 0 0,0 3 0 0 0,0-5 0 0 0,0-17 0 0 0,6-23 0 0 0,3-32 0 0 0,-1-29 0 0 0,-1-24 0 0 0,-3-15 0 0 0,-1-37 0 0 0,-1-25 0 0 0,-2-12 0 0 0,0 5 0 0 0,0 19 0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23T06:49:08.15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8512 12178 16383 0 0,'12'0'0'0'0,"25"0"0"0"0,18 0 0 0 0,6 0 0 0 0,-1 0 0 0 0,-10-6 0 0 0,-27-9 0 0 0,-30-2 0 0 0,-34 2 0 0 0,-34 4 0 0 0,-38-3 0 0 0,-44-12 0 0 0,-40-8 0 0 0,-26-4 0 0 0,-13-9 0 0 0,15-3 0 0 0,31 1 0 0 0,23 2 0 0 0,26 9 0 0 0,19 5 0 0 0,23 1 0 0 0,22 6 0 0 0,18 8 0 0 0,31 7 0 0 0,21 11 0 0 0,18 6 0 0 0,14 3 0 0 0,8 5 0 0 0,38 0 0 0 0,64 5 0 0 0,61 12 0 0 0,55 19 0 0 0,55 9 0 0 0,47-7 0 0 0,21-5 0 0 0,-2-11 0 0 0,13-5 0 0 0,5-8 0 0 0,-12-7 0 0 0,-44-7 0 0 0,-61-5 0 0 0,-63-3 0 0 0,-60 4 0 0 0,-70 3 0 0 0,-48-8 0 0 0,-42-4 0 0 0,-26 0 0 0 0,-32-1 0 0 0,-63 2 0 0 0,-93 0 0 0 0,-78 2 0 0 0,-66 0 0 0 0,-53 7 0 0 0,-52 22 0 0 0,-28 12 0 0 0,5 13 0 0 0,18 3 0 0 0,19-1 0 0 0,55-4 0 0 0,77-10 0 0 0,75-12 0 0 0,74-11 0 0 0,80-9 0 0 0,63-6 0 0 0,82-3 0 0 0,98-2 0 0 0,95 0 0 0 0,58 0 0 0 0,49-7 0 0 0,42-1 0 0 0,46-5 0 0 0,19-7 0 0 0,3 1 0 0 0,1 3 0 0 0,-13-1 0 0 0,-31 2 0 0 0,-47 5 0 0 0,-67 3 0 0 0,-65 4 0 0 0,-59 3 0 0 0,-54 2 0 0 0,-41 0 0 0 0,-34-6 0 0 0,-38-1 0 0 0,-27-1 0 0 0,-17-4 0 0 0,-15-1 0 0 0,-12 2 0 0 0,-9-3 0 0 0,-11 0 0 0 0,-23-4 0 0 0,-66 2 0 0 0,-67 3 0 0 0,-64 4 0 0 0,-58 3 0 0 0,-51 3 0 0 0,-39 2 0 0 0,-14 1 0 0 0,39 0 0 0 0,55-5 0 0 0,63-3 0 0 0,72 0 0 0 0,62 2 0 0 0,68 2 0 0 0,57 1 0 0 0,44 1 0 0 0,36 2 0 0 0,37 6 0 0 0,40 3 0 0 0,52 0 0 0 0,76-3 0 0 0,69-1 0 0 0,46-2 0 0 0,15-1 0 0 0,9-1 0 0 0,5-1 0 0 0,2 0 0 0 0,-13-1 0 0 0,-37 1 0 0 0,-49 0 0 0 0,-54-1 0 0 0,-40 1 0 0 0,-34-6 0 0 0,-23-3 0 0 0,-29 1 0 0 0,-37 1 0 0 0,-44 3 0 0 0,-45 1 0 0 0,-38 1 0 0 0,-53 2 0 0 0,-98-7 0 0 0,-155-1 0 0 0,-104 0 0 0 0,-43 2 0 0 0,-6-5 0 0 0,28-6 0 0 0,53-8 0 0 0,81-5 0 0 0,95-5 0 0 0,86 5 0 0 0,78 6 0 0 0,64 8 0 0 0,43 7 0 0 0,33 4 0 0 0,35 4 0 0 0,63-5 0 0 0,58-1 0 0 0,34 0 0 0 0,49-5 0 0 0,47-13 0 0 0,32-2 0 0 0,0 3 0 0 0,-10 6 0 0 0,-20 5 0 0 0,-14 6 0 0 0,-35 4 0 0 0,-34 8 0 0 0,-45 4 0 0 0,-45 7 0 0 0,-42 0 0 0 0,-34-2 0 0 0,-38-3 0 0 0,-32-5 0 0 0,-38-2 0 0 0,-39-2 0 0 0,-86-2 0 0 0,-95 6 0 0 0,-68 2 0 0 0,-72 6 0 0 0,-59 1 0 0 0,-32-3 0 0 0,-4-3 0 0 0,14-3 0 0 0,37-2 0 0 0,39-3 0 0 0,54-1 0 0 0,73 0 0 0 0,73 0 0 0 0,65-1 0 0 0,59 0 0 0 0,48 1 0 0 0,33 0 0 0 0,22 0 0 0 0,37-1 0 0 0,76 1 0 0 0,78 0 0 0 0,64 0 0 0 0,61 1 0 0 0,59-8 0 0 0,45-1 0 0 0,15-1 0 0 0,-14 3 0 0 0,-14 1 0 0 0,-51 2 0 0 0,-71 2 0 0 0,-78 0 0 0 0,-87 1 0 0 0,-82-6 0 0 0,-73-2 0 0 0,-75 0 0 0 0,-82 2 0 0 0,-67 1 0 0 0,-52-4 0 0 0,-57-1 0 0 0,-61 1 0 0 0,-35 3 0 0 0,-15 1 0 0 0,-3-10 0 0 0,24-10 0 0 0,57 0 0 0 0,73 4 0 0 0,78 5 0 0 0,83 6 0 0 0,71 5 0 0 0,51 2 0 0 0,47 3 0 0 0,63 0 0 0 0,71-5 0 0 0,39-2 0 0 0,29-7 0 0 0,25-20 0 0 0,20-10 0 0 0,5-5 0 0 0,-13 7 0 0 0,-48 9 0 0 0,-56 12 0 0 0,-70 8 0 0 0,-65 7 0 0 0,-58-2 0 0 0,-90 0 0 0 0,-97 28 0 0 0,-77 29 0 0 0,-80 26 0 0 0,-62 25 0 0 0,-41 16 0 0 0,0 7 0 0 0,23-5 0 0 0,41-15 0 0 0,64-20 0 0 0,97-23 0 0 0,95-22 0 0 0,79-18 0 0 0,59-12 0 0 0,56-7 0 0 0,46-4 0 0 0,46-2 0 0 0,51 1 0 0 0,70-6 0 0 0,75-8 0 0 0,58-13 0 0 0,58-8 0 0 0,101-23 0 0 0,53-8 0 0 0,-19 9 0 0 0,-50 7 0 0 0,-52 14 0 0 0,-58 13 0 0 0,-67 12 0 0 0,-77 8 0 0 0,-72 5 0 0 0,-59 3 0 0 0,-49 1 0 0 0,-35 1 0 0 0,-16-1 0 0 0,-4 0 0 0 0,17-1 0 0 0,22 0 0 0 0,17-1 0 0 0,10 0 0 0 0,5 0 0 0 0,-10 0 0 0 0,-18 0 0 0 0,-11 0 0 0 0,-11 0 0 0 0,-12 6 0 0 0,-9 3 0 0 0,2-1 0 0 0,23-2 0 0 0,27-1 0 0 0,21-2 0 0 0,-2-1 0 0 0,-15-2 0 0 0,-25 0 0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23T06:49:08.16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23244 12734 16383 0 0,'0'-6'0'0'0,"0"-9"0"0"0,0-8 0 0 0,0-7 0 0 0,0-11 0 0 0,0-4 0 0 0,0-2 0 0 0,0-51 0 0 0,0-91 0 0 0,0-66 0 0 0,0-54 0 0 0,-6-25 0 0 0,-3 25 0 0 0,-5 58 0 0 0,-2 65 0 0 0,4 59 0 0 0,2 43 0 0 0,4-2 0 0 0,2-12 0 0 0,3-21 0 0 0,1-17 0 0 0,0 2 0 0 0,1 18 0 0 0,-7 28 0 0 0,-2 23 0 0 0,0 16 0 0 0,2-9 0 0 0,1-21 0 0 0,2-10 0 0 0,2 5 0 0 0,0 9 0 0 0,8 18 0 0 0,8 18 0 0 0,8 16 0 0 0,7 6 0 0 0,-1-2 0 0 0,-13 4 0 0 0,-16 3 0 0 0,-13 5 0 0 0,-11 3 0 0 0,-2 8 0 0 0,3 23 0 0 0,7 21 0 0 0,5 7 0 0 0,4 8 0 0 0,4-1 0 0 0,3 28 0 0 0,-26 50 0 0 0,-13 59 0 0 0,-1 47 0 0 0,6 34 0 0 0,10 6 0 0 0,8-5 0 0 0,7-19 0 0 0,5-22 0 0 0,4-14 0 0 0,7-25 0 0 0,3-27 0 0 0,7-32 0 0 0,-1-32 0 0 0,-2-29 0 0 0,3-22 0 0 0,4-14 0 0 0,0-3 0 0 0,2-7 0 0 0,3 2 0 0 0,4 2 0 0 0,4 7 0 0 0,-5 2 0 0 0,-6-1 0 0 0,-8-2 0 0 0,-7-1 0 0 0,-3 3 0 0 0,-4 8 0 0 0,-8 6 0 0 0,-9 7 0 0 0,-3 3 0 0 0,-3 4 0 0 0,1-5 0 0 0,5-15 0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23T06:49:08.74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6621 12181 16383 0 0,'6'0'0'0'0,"9"0"0"0"0,8 0 0 0 0,26 7 0 0 0,62 8 0 0 0,71 8 0 0 0,55 13 0 0 0,33 7 0 0 0,21-4 0 0 0,13-9 0 0 0,0-9 0 0 0,-33-8 0 0 0,-43-13 0 0 0,-53-6 0 0 0,-38-3 0 0 0,-49 1 0 0 0,-58 1 0 0 0,-92 3 0 0 0,-138 1 0 0 0,-113 1 0 0 0,-80 2 0 0 0,-43 0 0 0 0,-13 0 0 0 0,45 0 0 0 0,59-6 0 0 0,75-8 0 0 0,70-9 0 0 0,57 0 0 0 0,47-3 0 0 0,32 3 0 0 0,21-1 0 0 0,11-2 0 0 0,5 2 0 0 0,-5 0 0 0 0,-12-3 0 0 0,-3-4 0 0 0,-7-2 0 0 0,-1 4 0 0 0,22 7 0 0 0,23 8 0 0 0,19 5 0 0 0,35 5 0 0 0,28 3 0 0 0,9-5 0 0 0,-3-1 0 0 0,-2-13 0 0 0,-8-9 0 0 0,-8-6 0 0 0,-3 3 0 0 0,-16 7 0 0 0,-22 8 0 0 0,-27 6 0 0 0,-32-1 0 0 0,-21 2 0 0 0,-20 2 0 0 0,-10 2 0 0 0,-1-3 0 0 0,-4-8 0 0 0,0-6 0 0 0,11 0 0 0 0,20 10 0 0 0,27 8 0 0 0,27 5 0 0 0,66 1 0 0 0,88 9 0 0 0,72 14 0 0 0,50 10 0 0 0,25 5 0 0 0,-11 3 0 0 0,-33-6 0 0 0,-47-9 0 0 0,-49-3 0 0 0,-58-5 0 0 0,-63-6 0 0 0,-56-5 0 0 0,-69-4 0 0 0,-88-3 0 0 0,-64 5 0 0 0,-29 8 0 0 0,-12 2 0 0 0,17-3 0 0 0,42-2 0 0 0,60 2 0 0 0,60 6 0 0 0,47 6 0 0 0,42-1 0 0 0,30-5 0 0 0,14 1 0 0 0,3 4 0 0 0,-3 10 0 0 0,-5 18 0 0 0,-6 8 0 0 0,-11-7 0 0 0,-7-6 0 0 0,6-17 0 0 0,21-27 0 0 0,20-21 0 0 0,22-25 0 0 0,20-26 0 0 0,2-20 0 0 0,-7-8 0 0 0,-16 7 0 0 0,-20 11 0 0 0,-16 14 0 0 0,-12 10 0 0 0,-23 9 0 0 0,-15 6 0 0 0,-16 3 0 0 0,-15 1 0 0 0,-24 7 0 0 0,-10 9 0 0 0,-17 7 0 0 0,-3 19 0 0 0,11 15 0 0 0,16 10 0 0 0,14 13 0 0 0,20 5 0 0 0,24 1 0 0 0,17-2 0 0 0,8 4 0 0 0,12 12 0 0 0,15 9 0 0 0,17 4 0 0 0,19 8 0 0 0,13-3 0 0 0,11-10 0 0 0,-2-10 0 0 0,-10-16 0 0 0,-11-16 0 0 0,-10-13 0 0 0,-8-9 0 0 0,-6-6 0 0 0,-9-10 0 0 0,-4-10 0 0 0,-7-8 0 0 0,-7-7 0 0 0,-6-3 0 0 0,-4-3 0 0 0,4 6 0 0 0,6 2 0 0 0,34-13 0 0 0,33-12 0 0 0,56-3 0 0 0,61-4 0 0 0,49 8 0 0 0,15 8 0 0 0,-6 5 0 0 0,-27 3 0 0 0,-32 8 0 0 0,-32 10 0 0 0,-36 8 0 0 0,-28 6 0 0 0,-24 5 0 0 0,-26 9 0 0 0,-28 3 0 0 0,-23 6 0 0 0,-20 1 0 0 0,-24-3 0 0 0,-31-3 0 0 0,-48 8 0 0 0,-42 2 0 0 0,-11-3 0 0 0,11-4 0 0 0,20-6 0 0 0,29-2 0 0 0,28-4 0 0 0,22 5 0 0 0,10 8 0 0 0,1 7 0 0 0,-9 19 0 0 0,-26 23 0 0 0,-17 12 0 0 0,-10 1 0 0 0,3-7 0 0 0,14-16 0 0 0,11-9 0 0 0,21-20 0 0 0,28-14 0 0 0,21-15 0 0 0,14-14 0 0 0,14-3 0 0 0,12-5 0 0 0,9 3 0 0 0,12-9 0 0 0,31-11 0 0 0,22-11 0 0 0,21-10 0 0 0,-2 7 0 0 0,-16 13 0 0 0,-23 7 0 0 0,-31 10 0 0 0,-36 10 0 0 0,-39 7 0 0 0,-26 6 0 0 0,-37 16 0 0 0,-27 19 0 0 0,-12 11 0 0 0,3 4 0 0 0,30-5 0 0 0,39-10 0 0 0,61-10 0 0 0,90-8 0 0 0,86-8 0 0 0,84-3 0 0 0,56-3 0 0 0,13 0 0 0 0,-24-1 0 0 0,-38 0 0 0 0,-39-6 0 0 0,-26-14 0 0 0,-21-11 0 0 0,-23 2 0 0 0,-19 5 0 0 0,-19 1 0 0 0,-12 4 0 0 0,-5 0 0 0 0,-6-3 0 0 0,-8 2 0 0 0,-12 5 0 0 0,-13 6 0 0 0,-17-2 0 0 0,-23 1 0 0 0,-29 3 0 0 0,-45 2 0 0 0,-104 4 0 0 0,-116 14 0 0 0,-77 11 0 0 0,-11 3 0 0 0,30-3 0 0 0,45-5 0 0 0,57-6 0 0 0,42-5 0 0 0,39-3 0 0 0,50-2 0 0 0,49 5 0 0 0,38 2 0 0 0,26-1 0 0 0,43-2 0 0 0,50-1 0 0 0,63-1 0 0 0,60-2 0 0 0,62-7 0 0 0,37-3 0 0 0,1 1 0 0 0,-24-5 0 0 0,-26-7 0 0 0,-36-7 0 0 0,-41-4 0 0 0,-48 2 0 0 0,-46 7 0 0 0,-36 6 0 0 0,-30 13 0 0 0,-23 14 0 0 0,-10 10 0 0 0,-7 9 0 0 0,-4 6 0 0 0,3 2 0 0 0,0 2 0 0 0,1 1 0 0 0,4-1 0 0 0,0 0 0 0 0,-1-1 0 0 0,-2-1 0 0 0,-3 0 0 0 0,-9 7 0 0 0,-16 1 0 0 0,-18 6 0 0 0,-15-5 0 0 0,-5-6 0 0 0,-12-8 0 0 0,-7-10 0 0 0,-3-10 0 0 0,5-6 0 0 0,4-5 0 0 0,6-9 0 0 0,14-10 0 0 0,17-8 0 0 0,13-6 0 0 0,11-5 0 0 0,7-2 0 0 0,3-2 0 0 0,10 7 0 0 0,8 8 0 0 0,1 3 0 0 0,5 4 0 0 0,3 0 0 0 0,5 2 0 0 0,9-9 0 0 0,11-13 0 0 0,15-12 0 0 0,10-5 0 0 0,4 0 0 0 0,-5 11 0 0 0,-9 5 0 0 0,-16 16 0 0 0,-17 19 0 0 0,-14 16 0 0 0,-10 12 0 0 0,-7 9 0 0 0,-4 6 0 0 0,-2 1 0 0 0,0 1 0 0 0,0 7 0 0 0,0 7 0 0 0,2 2 0 0 0,-13 9 0 0 0,-3 8 0 0 0,-6-4 0 0 0,-5-13 0 0 0,2-23 0 0 0,-1-16 0 0 0,-2-26 0 0 0,-3-16 0 0 0,4-12 0 0 0,7-5 0 0 0,7-3 0 0 0,0 6 0 0 0,1 4 0 0 0,11 1 0 0 0,11 5 0 0 0,10 9 0 0 0,3 0 0 0 0,3-3 0 0 0,5 3 0 0 0,-4 10 0 0 0,1 8 0 0 0,2 9 0 0 0,3 4 0 0 0,1 0 0 0 0,9-2 0 0 0,4-3 0 0 0,6-3 0 0 0,2-1 0 0 0,-10-9 0 0 0,-11-8 0 0 0,-12-10 0 0 0,-9-6 0 0 0,6-11 0 0 0,7-19 0 0 0,-2-4 0 0 0,-4 2 0 0 0,-5 17 0 0 0,-6 24 0 0 0,-3 21 0 0 0,-3 17 0 0 0,-2 12 0 0 0,-1 8 0 0 0,0 4 0 0 0,0 1 0 0 0,7 7 0 0 0,8 1 0 0 0,2-2 0 0 0,-1 5 0 0 0,2-1 0 0 0,6-10 0 0 0,-2-23 0 0 0,-4-23 0 0 0,1-23 0 0 0,-2-20 0 0 0,3-8 0 0 0,4-8 0 0 0,4-5 0 0 0,-1 1 0 0 0,0 6 0 0 0,-3 21 0 0 0,-7 22 0 0 0,-5 21 0 0 0,2 17 0 0 0,-2 11 0 0 0,-2 7 0 0 0,-3 3 0 0 0,-3 2 0 0 0,-1-1 0 0 0,-2-1 0 0 0,0-1 0 0 0,0 0 0 0 0,-1-2 0 0 0,1-13 0 0 0,6-17 0 0 0,2-16 0 0 0,0-14 0 0 0,5-3 0 0 0,0-3 0 0 0,5-4 0 0 0,5 4 0 0 0,5 6 0 0 0,-1 14 0 0 0,-7 15 0 0 0,-5 12 0 0 0,-7 9 0 0 0,-3 7 0 0 0,-3 3 0 0 0,-3 3 0 0 0,7-7 0 0 0,1-15 0 0 0,0-17 0 0 0,-1-16 0 0 0,-2-11 0 0 0,-2-9 0 0 0,0-4 0 0 0,-2-2 0 0 0,0-2 0 0 0,0 1 0 0 0,0 14 0 0 0,-1 17 0 0 0,1 18 0 0 0,0 13 0 0 0,0 10 0 0 0,0 5 0 0 0,0 4 0 0 0,0 1 0 0 0,0 1 0 0 0,-7-8 0 0 0,-8-9 0 0 0,-8-9 0 0 0,-13-7 0 0 0,-7-6 0 0 0,-2-2 0 0 0,-1-2 0 0 0,-10-1 0 0 0,-10 0 0 0 0,-6 1 0 0 0,2 0 0 0 0,8 0 0 0 0,7 1 0 0 0,7-1 0 0 0,5 1 0 0 0,9-6 0 0 0,12-2 0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23T06:49:08.74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12575 12191 16383 0 0,'0'-6'0'0'0,"7"-9"0"0"0,20-2 0 0 0,33-4 0 0 0,18-5 0 0 0,9 2 0 0 0,-4 4 0 0 0,-10 7 0 0 0,-23 5 0 0 0,-27 4 0 0 0,-30 2 0 0 0,-27 2 0 0 0,-14 1 0 0 0,-5 0 0 0 0,-7 0 0 0 0,-12 0 0 0 0,-7 0 0 0 0,4-1 0 0 0,8 0 0 0 0,3 0 0 0 0,5 0 0 0 0,7 0 0 0 0,5 0 0 0 0,5 0 0 0 0,3 0 0 0 0,8 6 0 0 0,2 3 0 0 0,1-1 0 0 0,-8 5 0 0 0,-5 0 0 0 0,-8-2 0 0 0,-2-2 0 0 0,1-4 0 0 0,-3-2 0 0 0,0-2 0 0 0,9 6 0 0 0,19 1 0 0 0,20 0 0 0 0,11 4 0 0 0,11 1 0 0 0,8 4 0 0 0,8-1 0 0 0,3-2 0 0 0,3-5 0 0 0,14-3 0 0 0,16-3 0 0 0,17-2 0 0 0,7-1 0 0 0,-1 0 0 0 0,-9-1 0 0 0,-12-6 0 0 0,-11-2 0 0 0,-11 0 0 0 0,-19 2 0 0 0,-21 3 0 0 0,-25 1 0 0 0,-17 1 0 0 0,-15 1 0 0 0,-12 2 0 0 0,-15-1 0 0 0,-15 0 0 0 0,-11 1 0 0 0,-1-1 0 0 0,-2 0 0 0 0,9 0 0 0 0,16 0 0 0 0,13 0 0 0 0,13 0 0 0 0,8 0 0 0 0,-1-6 0 0 0,1-3 0 0 0,9-5 0 0 0,3-1 0 0 0,1 2 0 0 0,0 3 0 0 0,-2 4 0 0 0,-1 3 0 0 0,6 7 0 0 0,7 11 0 0 0,8 9 0 0 0,6 6 0 0 0,-3-2 0 0 0,2-11 0 0 0,2-16 0 0 0,2-14 0 0 0,1-12 0 0 0,3 6 0 0 0,-6 5 0 0 0,-2 12 0 0 0,2 6 0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23T06:49:09.07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6141 13190 16383 0 0,'13'0'0'0'0,"24"-6"0"0"0,17-3 0 0 0,20-5 0 0 0,23-8 0 0 0,20 1 0 0 0,17 3 0 0 0,17-1 0 0 0,2 2 0 0 0,1 5 0 0 0,26 3 0 0 0,46 4 0 0 0,49 3 0 0 0,23 1 0 0 0,-14 15 0 0 0,-35 10 0 0 0,-48 1 0 0 0,-38 4 0 0 0,-22-4 0 0 0,-15-6 0 0 0,-23-6 0 0 0,-35-6 0 0 0,-35-3 0 0 0,-31-3 0 0 0,-46-2 0 0 0,-107 0 0 0 0,-137-13 0 0 0,-218-17 0 0 0,-94-9 0 0 0,3-5 0 0 0,46-1 0 0 0,52 1 0 0 0,73 8 0 0 0,69 10 0 0 0,77 10 0 0 0,73 8 0 0 0,65 5 0 0 0,64 4 0 0 0,50 1 0 0 0,63 1 0 0 0,84 0 0 0 0,97 0 0 0 0,78 12 0 0 0,20 4 0 0 0,15-2 0 0 0,41-2 0 0 0,41-5 0 0 0,3-3 0 0 0,-37-3 0 0 0,-32-2 0 0 0,-10-1 0 0 0,-23-1 0 0 0,-33 1 0 0 0,-50-1 0 0 0,-59 0 0 0 0,-51 1 0 0 0,-52 0 0 0 0,-58-1 0 0 0,-164 33 0 0 0,-140 31 0 0 0,-84 9 0 0 0,-60 1 0 0 0,-41-7 0 0 0,-8-14 0 0 0,53-16 0 0 0,87-15 0 0 0,91-10 0 0 0,81-7 0 0 0,66-4 0 0 0,44-3 0 0 0,40 0 0 0 0,30 0 0 0 0,48 1 0 0 0,78 0 0 0 0,102-5 0 0 0,93-9 0 0 0,51 0 0 0 0,25 1 0 0 0,15-9 0 0 0,14-7 0 0 0,-15 2 0 0 0,-52-1 0 0 0,-68 5 0 0 0,-66 7 0 0 0,-65 6 0 0 0,-53 5 0 0 0,-53 4 0 0 0,-43 9 0 0 0,-29 16 0 0 0,-20 5 0 0 0,3-10 0 0 0,26-6 0 0 0,45-26 0 0 0,43-22 0 0 0,38-18 0 0 0,19-6 0 0 0,-9 7 0 0 0,-32 13 0 0 0,-47 14 0 0 0,-70 17 0 0 0,-103 30 0 0 0,-69 18 0 0 0,-54 9 0 0 0,-63 3 0 0 0,-62-1 0 0 0,-39-8 0 0 0,10-12 0 0 0,36-10 0 0 0,52-9 0 0 0,61-6 0 0 0,65-3 0 0 0,65 4 0 0 0,59 1 0 0 0,45 0 0 0 0,33-1 0 0 0,64-1 0 0 0,69-2 0 0 0,74-1 0 0 0,95-1 0 0 0,70 0 0 0 0,26 0 0 0 0,20 0 0 0 0,20-1 0 0 0,2 1 0 0 0,-44 0 0 0 0,-74 0 0 0 0,-81 0 0 0 0,-65 0 0 0 0,-54 0 0 0 0,-43 0 0 0 0,-32 0 0 0 0,-21 0 0 0 0,-24 0 0 0 0,-41 0 0 0 0,-63 0 0 0 0,-73 6 0 0 0,-115 3 0 0 0,-106-1 0 0 0,-85-1 0 0 0,-106-3 0 0 0,-149-1 0 0 0,-29-1 0 0 0,28-2 0 0 0,54 0 0 0 0,81 0 0 0 0,121 0 0 0 0,133-7 0 0 0,129-2 0 0 0,105 1 0 0 0,75 1 0 0 0,48 2 0 0 0,38-4 0 0 0,47-14 0 0 0,30-9 0 0 0,23 0 0 0 0,3 0 0 0 0,-21-1 0 0 0,-23-2 0 0 0,-19-1 0 0 0,-27 5 0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23T06:49:09.32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7018 12612 16383 0 0,'-6'7'0'0'0,"-9"8"0"0"0,-2 8 0 0 0,-4 6 0 0 0,1-7 0 0 0,11-8 0 0 0,38-7 0 0 0,80-10 0 0 0,78-18 0 0 0,52-12 0 0 0,25-12 0 0 0,12-7 0 0 0,11 1 0 0 0,1 2 0 0 0,-16 9 0 0 0,-35 12 0 0 0,-39 10 0 0 0,-59 8 0 0 0,-66 7 0 0 0,-58 3 0 0 0,-58 1 0 0 0,-47 8 0 0 0,-66 27 0 0 0,-58 40 0 0 0,-50 40 0 0 0,-58 18 0 0 0,-57 7 0 0 0,-29-15 0 0 0,29-29 0 0 0,67-30 0 0 0,73-27 0 0 0,71-21 0 0 0,70-13 0 0 0,65-7 0 0 0,64-11 0 0 0,71-15 0 0 0,70-17 0 0 0,57-7 0 0 0,22-1 0 0 0,-6 2 0 0 0,-26 3 0 0 0,-36 9 0 0 0,-31 5 0 0 0,-29 2 0 0 0,-27 5 0 0 0,-25 8 0 0 0,-18 7 0 0 0,-24-1 0 0 0,-30 1 0 0 0,-21-4 0 0 0,-20 1 0 0 0,-22 3 0 0 0,-26 9 0 0 0,-68 18 0 0 0,-84 13 0 0 0,-53 2 0 0 0,-15-5 0 0 0,27-7 0 0 0,41-6 0 0 0,56-13 0 0 0,47-18 0 0 0,40-25 0 0 0,38-13 0 0 0,28-3 0 0 0,20 9 0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23T06:49:09.74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7355 12330 16383 0 0,'0'0'0'0'0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23T06:49:09.74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7697 12377 16383 0 0,'-7'0'0'0'0,"-8"0"0"0"0,-8 0 0 0 0,-19 0 0 0 0,-23 0 0 0 0,-31-7 0 0 0,-26-14 0 0 0,-30-11 0 0 0,4 1 0 0 0,1 5 0 0 0,20 7 0 0 0,18 7 0 0 0,41 5 0 0 0,51 5 0 0 0,48 1 0 0 0,31 9 0 0 0,24 2 0 0 0,31 6 0 0 0,33 6 0 0 0,42 7 0 0 0,15-2 0 0 0,-2-6 0 0 0,-17 0 0 0 0,-28 3 0 0 0,-27-2 0 0 0,-31-6 0 0 0,-26-5 0 0 0,-19-4 0 0 0,-14-4 0 0 0,0 5 0 0 0,5 0 0 0 0,0-1 0 0 0,-1-1 0 0 0,-2-3 0 0 0,4 6 0 0 0,7 1 0 0 0,6 4 0 0 0,18 8 0 0 0,16-1 0 0 0,16 3 0 0 0,16-3 0 0 0,4 1 0 0 0,0-2 0 0 0,-16-6 0 0 0,-22-4 0 0 0,-14-5 0 0 0,-7-2 0 0 0,-11-2 0 0 0,5-2 0 0 0,-4 0 0 0 0,-5 0 0 0 0,-7 0 0 0 0,-11-6 0 0 0,-13-8 0 0 0,-18-2 0 0 0,-23-11 0 0 0,-21 0 0 0 0,-25 4 0 0 0,-15 0 0 0 0,-14 4 0 0 0,-17-7 0 0 0,-30-6 0 0 0,-10 3 0 0 0,0 6 0 0 0,11 8 0 0 0,4 0 0 0 0,5 2 0 0 0,4 4 0 0 0,4 4 0 0 0,-4 2 0 0 0,-7 3 0 0 0,-1 1 0 0 0,3 0 0 0 0,10 1 0 0 0,18 0 0 0 0,20-1 0 0 0,17 1 0 0 0,12-1 0 0 0,8 0 0 0 0,-1 7 0 0 0,-12 8 0 0 0,-11 1 0 0 0,0-1 0 0 0,5 3 0 0 0,6 4 0 0 0,7-1 0 0 0,4-4 0 0 0,10 1 0 0 0,4-2 0 0 0,1-4 0 0 0,-1-4 0 0 0,11-3 0 0 0,22-3 0 0 0,22 5 0 0 0,28 14 0 0 0,16 4 0 0 0,23-3 0 0 0,15-5 0 0 0,15-5 0 0 0,6-5 0 0 0,0-4 0 0 0,-8-2 0 0 0,-6-1 0 0 0,-2-1 0 0 0,-8 0 0 0 0,-3 0 0 0 0,-4 0 0 0 0,-1 1 0 0 0,3-1 0 0 0,5 1 0 0 0,-10 0 0 0 0,-8 0 0 0 0,-6 0 0 0 0,-9 0 0 0 0,-11 0 0 0 0,-9 0 0 0 0,-7 0 0 0 0,-5 0 0 0 0,-2 0 0 0 0,6 0 0 0 0,1 0 0 0 0,0 0 0 0 0,-1 0 0 0 0,-1 0 0 0 0,-2 0 0 0 0,-1 0 0 0 0,-1 0 0 0 0,6 0 0 0 0,2 0 0 0 0,0 0 0 0 0,-2 0 0 0 0,-2 0 0 0 0,-1-6 0 0 0,-2-3 0 0 0,6-5 0 0 0,8-1 0 0 0,1 2 0 0 0,-2 3 0 0 0,-3 4 0 0 0,-10-4 0 0 0,1 0 0 0 0,0-5 0 0 0,6 0 0 0 0,2-3 0 0 0,-1 1 0 0 0,-8 3 0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23T06:49:09.74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9446 12356 16383 0 0,'0'0'0'0'0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23T06:49:10.65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5882 12975 16383 0 0,'7'0'0'0'0,"20"0"0"0"0,39 0 0 0 0,60 0 0 0 0,91-7 0 0 0,99-1 0 0 0,98 0 0 0 0,76 1 0 0 0,121 2 0 0 0,150 3 0 0 0,119 0 0 0 0,102 1 0 0 0,-32 1 0 0 0,-106 1 0 0 0,-146-1 0 0 0,-166 0 0 0 0,-173-6 0 0 0,-154-2 0 0 0,-157 0 0 0 0,-170 1 0 0 0,-174-10 0 0 0,-248-10 0 0 0,-135 1 0 0 0,-151-9 0 0 0,-127-4 0 0 0,9 4 0 0 0,101 1 0 0 0,125-5 0 0 0,139 3 0 0 0,144 7 0 0 0,139 10 0 0 0,128 7 0 0 0,106 6 0 0 0,115 4 0 0 0,133 3 0 0 0,106-6 0 0 0,82-9 0 0 0,67-1 0 0 0,56-5 0 0 0,15 1 0 0 0,-15-2 0 0 0,-39 2 0 0 0,-66-3 0 0 0,-91 4 0 0 0,-123 3 0 0 0,-150 17 0 0 0,-41 6 0 0 0,-139 31 0 0 0,-150 22 0 0 0,-223 6 0 0 0,-189 11 0 0 0,-145-8 0 0 0,-87-15 0 0 0,34-24 0 0 0,110-23 0 0 0,145-27 0 0 0,167-15 0 0 0,155-10 0 0 0,127 4 0 0 0,114-5 0 0 0,99-13 0 0 0,94-17 0 0 0,75-2 0 0 0,75 6 0 0 0,52 8 0 0 0,34 9 0 0 0,-1 7 0 0 0,-31 5 0 0 0,-47 4 0 0 0,-66 13 0 0 0,-71 13 0 0 0,-56 13 0 0 0,-30 8 0 0 0,-9 21 0 0 0,0 24 0 0 0,9 17 0 0 0,-1 2 0 0 0,-4-5 0 0 0,-1-14 0 0 0,-3-9 0 0 0,-6-7 0 0 0,-12-9 0 0 0,-31 10 0 0 0,-24 4 0 0 0,-16-5 0 0 0,-15-9 0 0 0,-26-9 0 0 0,-20-9 0 0 0,-6-5 0 0 0,-1-4 0 0 0,18-3 0 0 0,28-7 0 0 0,30-9 0 0 0,32-1 0 0 0,34-11 0 0 0,60-20 0 0 0,59-13 0 0 0,33-11 0 0 0,16 2 0 0 0,4 0 0 0 0,-15 5 0 0 0,-22 15 0 0 0,-29 15 0 0 0,-39 14 0 0 0,-45 17 0 0 0,-60 42 0 0 0,-55 33 0 0 0,-46 18 0 0 0,-31 7 0 0 0,-8-12 0 0 0,13-21 0 0 0,40-21 0 0 0,47-18 0 0 0,62-11 0 0 0,58-10 0 0 0,40-3 0 0 0,26-3 0 0 0,11 0 0 0 0,-8 0 0 0 0,-11 1 0 0 0,-17 2 0 0 0,-23 12 0 0 0,-23 12 0 0 0,-19 15 0 0 0,-13 7 0 0 0,-21 9 0 0 0,-8 1 0 0 0,-8-8 0 0 0,-13-6 0 0 0,8-10 0 0 0,22-10 0 0 0,32-9 0 0 0,31-6 0 0 0,33-4 0 0 0,14-3 0 0 0,3-1 0 0 0,-2 0 0 0 0,-14 0 0 0 0,-39 1 0 0 0,-80 7 0 0 0,-67 8 0 0 0,-41 9 0 0 0,-37 6 0 0 0,0-1 0 0 0,17-5 0 0 0,22-7 0 0 0,29-7 0 0 0,39-3 0 0 0,38-5 0 0 0,38-1 0 0 0,29 0 0 0 0,30-2 0 0 0,15 1 0 0 0,14 0 0 0 0,10 0 0 0 0,1 1 0 0 0,-6 0 0 0 0,-5 0 0 0 0,-7 0 0 0 0,-18 6 0 0 0,-28 3 0 0 0,-26-1 0 0 0,-42 5 0 0 0,-54 7 0 0 0,-28 6 0 0 0,-13-2 0 0 0,-6 3 0 0 0,13-4 0 0 0,19-6 0 0 0,33-6 0 0 0,39-11 0 0 0,44-12 0 0 0,37-10 0 0 0,29-2 0 0 0,18 3 0 0 0,11 6 0 0 0,12 5 0 0 0,-3 4 0 0 0,-3 3 0 0 0,-9 3 0 0 0,-12 0 0 0 0,-15 1 0 0 0,-10 0 0 0 0,2 0 0 0 0,7 0 0 0 0,14-1 0 0 0,31-6 0 0 0,17-2 0 0 0,4-1 0 0 0,3 3 0 0 0,0 1 0 0 0,0 2 0 0 0,13 2 0 0 0,16 0 0 0 0,23 1 0 0 0,21 7 0 0 0,4 8 0 0 0,-11 2 0 0 0,-30-2 0 0 0,-34-3 0 0 0,-37 2 0 0 0,-26-1 0 0 0,-16-3 0 0 0,-7-3 0 0 0,-10-2 0 0 0,24 3 0 0 0,75 15 0 0 0,88 15 0 0 0,60 1 0 0 0,41 1 0 0 0,21-7 0 0 0,-1-8 0 0 0,-12-9 0 0 0,-21-8 0 0 0,-29-10 0 0 0,-41-6 0 0 0,-39-1 0 0 0,-39-6 0 0 0,-31 0 0 0 0,-30 2 0 0 0,-16 4 0 0 0,-2 3 0 0 0,-5 3 0 0 0,-2 1 0 0 0,3 2 0 0 0,-5 1 0 0 0,1-1 0 0 0,-3 1 0 0 0,-6-7 0 0 0,-11-2 0 0 0,-13 0 0 0 0,-11 2 0 0 0,-2 1 0 0 0,-4-4 0 0 0,-4-1 0 0 0,-2 1 0 0 0,3 2 0 0 0,8-4 0 0 0,6 0 0 0 0,13 2 0 0 0,7 2 0 0 0,9 2 0 0 0,3 3 0 0 0,-9 1 0 0 0,-18-6 0 0 0,-14-1 0 0 0,5 0 0 0 0,17-4 0 0 0,22-1 0 0 0,22 2 0 0 0,22 3 0 0 0,13 3 0 0 0,13 2 0 0 0,-8 2 0 0 0,-19 1 0 0 0,-13 0 0 0 0,-15 1 0 0 0,-13-1 0 0 0,-5 7 0 0 0,-4 2 0 0 0,2-1 0 0 0,-1-1 0 0 0,9 4 0 0 0,8 1 0 0 0,5-3 0 0 0,9-2 0 0 0,4-2 0 0 0,-7-2 0 0 0,3-2 0 0 0,0-1 0 0 0,-1 0 0 0 0,-8-1 0 0 0,-10 1 0 0 0,-15-1 0 0 0,-11 1 0 0 0,-10 0 0 0 0,-23 0 0 0 0,-45-7 0 0 0,-47-8 0 0 0,-73-21 0 0 0,-67-17 0 0 0,-66-12 0 0 0,-59-9 0 0 0,-61 3 0 0 0,-42 6 0 0 0,-22-5 0 0 0,0 4 0 0 0,4 12 0 0 0,19 16 0 0 0,15 14 0 0 0,25 11 0 0 0,26 8 0 0 0,45 5 0 0 0,51 2 0 0 0,42 1 0 0 0,18 0 0 0 0,18-1 0 0 0,19 0 0 0 0,17-1 0 0 0,20 0 0 0 0,17-1 0 0 0,21 6 0 0 0,4 3 0 0 0,-3-1 0 0 0,-7 5 0 0 0,-8 6 0 0 0,0 7 0 0 0,3-1 0 0 0,-1 1 0 0 0,3 3 0 0 0,-3 3 0 0 0,9-4 0 0 0,44-6 0 0 0,87-8 0 0 0,114-6 0 0 0,106 2 0 0 0,79 0 0 0 0,65 4 0 0 0,39 0 0 0 0,22-3 0 0 0,-6-2 0 0 0,-23-4 0 0 0,-62-2 0 0 0,-69-2 0 0 0,-81-1 0 0 0,-79 6 0 0 0,-91 9 0 0 0,-113 20 0 0 0,-106 11 0 0 0,-109 17 0 0 0,-104 18 0 0 0,-87 0 0 0 0,-28 0 0 0 0,-9-14 0 0 0,-9-18 0 0 0,29-11 0 0 0,64-13 0 0 0,96-9 0 0 0,95-9 0 0 0,92-4 0 0 0,81-4 0 0 0,74-14 0 0 0,78-17 0 0 0,73-16 0 0 0,71-20 0 0 0,51-10 0 0 0,33 1 0 0 0,24 1 0 0 0,10 0 0 0 0,-25 8 0 0 0,-38 7 0 0 0,-65 16 0 0 0,-78 14 0 0 0,-105 13 0 0 0,-132 10 0 0 0,-131 5 0 0 0,-106 4 0 0 0,-64 9 0 0 0,-64 1 0 0 0,-40 6 0 0 0,-15 13 0 0 0,19 8 0 0 0,72 10 0 0 0,98-3 0 0 0,96-9 0 0 0,90-11 0 0 0,73-10 0 0 0,83-6 0 0 0,88-13 0 0 0,87-4 0 0 0,85-2 0 0 0,71 1 0 0 0,37 3 0 0 0,8 1 0 0 0,-14 2 0 0 0,-22 2 0 0 0,-50 1 0 0 0,-66 0 0 0 0,-71 0 0 0 0,-118 1 0 0 0,-128-1 0 0 0,-113 0 0 0 0,-90 13 0 0 0,-78 11 0 0 0,-71 1 0 0 0,-62 9 0 0 0,-20-1 0 0 0,-5 0 0 0 0,26-5 0 0 0,54-8 0 0 0,73-7 0 0 0,83-12 0 0 0,91-6 0 0 0,96-3 0 0 0,111-12 0 0 0,114-10 0 0 0,122-6 0 0 0,98 4 0 0 0,90 6 0 0 0,62 9 0 0 0,8 6 0 0 0,-10 5 0 0 0,-22 5 0 0 0,-57 1 0 0 0,-64 1 0 0 0,-72 1 0 0 0,-79-1 0 0 0,-73 0 0 0 0,-94 0 0 0 0,-108 6 0 0 0,-123 2 0 0 0,-103 5 0 0 0,-81 8 0 0 0,-63 6 0 0 0,-122 17 0 0 0,-58 8 0 0 0,-24 1 0 0 0,18-2 0 0 0,66-10 0 0 0,100-12 0 0 0,118-11 0 0 0,107-9 0 0 0,84-6 0 0 0,64-11 0 0 0,50-3 0 0 0,34 0 0 0 0,40-6 0 0 0,75-24 0 0 0,72-13 0 0 0,60-10 0 0 0,36-1 0 0 0,0 4 0 0 0,-20 7 0 0 0,-44 4 0 0 0,-56 12 0 0 0,-52 12 0 0 0,-61 3 0 0 0,-48 6 0 0 0,-59 5 0 0 0,-56 5 0 0 0,-43 4 0 0 0,-30 1 0 0 0,-37 2 0 0 0,-36 0 0 0 0,-22 0 0 0 0,16 0 0 0 0,29 6 0 0 0,47 2 0 0 0,45-1 0 0 0,52-1 0 0 0,44-2 0 0 0,34-2 0 0 0,55-2 0 0 0,76 0 0 0 0,66-1 0 0 0,31-1 0 0 0,9 1 0 0 0,-18 0 0 0 0,-20-1 0 0 0,-25 1 0 0 0,-24 0 0 0 0,-19 0 0 0 0,-25 0 0 0 0,-31-6 0 0 0,-30-3 0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23T06:48:48.96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6867 12749 16383 0 0,'0'-7'0'0'0,"19"-1"0"0"0,26 0 0 0 0,44-5 0 0 0,64-1 0 0 0,77 3 0 0 0,64 3 0 0 0,104-10 0 0 0,67-2 0 0 0,52 2 0 0 0,2 5 0 0 0,-30-2 0 0 0,-20-6 0 0 0,-39-11 0 0 0,-48-13 0 0 0,-23-25 0 0 0,-49-7 0 0 0,-56 3 0 0 0,-53 15 0 0 0,-48 17 0 0 0,-43 15 0 0 0,-40 6 0 0 0,-39 7 0 0 0,-37 6 0 0 0,-25 4 0 0 0,-19 2 0 0 0,-14 3 0 0 0,-22 0 0 0 0,-35 0 0 0 0,-68 7 0 0 0,-52 7 0 0 0,-44 22 0 0 0,-63 4 0 0 0,-56 1 0 0 0,-43-6 0 0 0,-29-9 0 0 0,2-10 0 0 0,43-7 0 0 0,57-6 0 0 0,59-3 0 0 0,58-2 0 0 0,53 0 0 0 0,42-1 0 0 0,42 0 0 0 0,48 7 0 0 0,49 3 0 0 0,55 0 0 0 0,40-2 0 0 0,27-1 0 0 0,30-2 0 0 0,63 5 0 0 0,63 1 0 0 0,53-1 0 0 0,70-1 0 0 0,35-3 0 0 0,-7-8 0 0 0,-16-29 0 0 0,-60-9 0 0 0,-119-3 0 0 0,-147-2 0 0 0,-123 9 0 0 0,-95 9 0 0 0,-75 5 0 0 0,-67-8 0 0 0,-43 2 0 0 0,-33 7 0 0 0,-31 6 0 0 0,-5 7 0 0 0,22 4 0 0 0,25 4 0 0 0,30 2 0 0 0,25 1 0 0 0,46 1 0 0 0,54-1 0 0 0,49 0 0 0 0,52-6 0 0 0,30-4 0 0 0,22 2 0 0 0,0 0 0 0 0,-3 2 0 0 0,-12 2 0 0 0,0 2 0 0 0,4 0 0 0 0,8 1 0 0 0,18 0 0 0 0,17-6 0 0 0,18-2 0 0 0,9 0 0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23T06:49:10.74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6345 12767 16383 0 0,'6'0'0'0'0,"16"0"0"0"0,22 0 0 0 0,24 0 0 0 0,19-6 0 0 0,21-9 0 0 0,37-2 0 0 0,51 2 0 0 0,38 4 0 0 0,17 4 0 0 0,-14 2 0 0 0,-29-3 0 0 0,-23-2 0 0 0,-31 2 0 0 0,-16 3 0 0 0,-18 1 0 0 0,-17 1 0 0 0,-19 2 0 0 0,-12 1 0 0 0,-24 0 0 0 0,-26 1 0 0 0,-31-1 0 0 0,-32 0 0 0 0,-74 13 0 0 0,-88 24 0 0 0,-93 5 0 0 0,-99-4 0 0 0,-53-9 0 0 0,-8-9 0 0 0,16-21 0 0 0,31-17 0 0 0,72-5 0 0 0,87-5 0 0 0,86-5 0 0 0,84 4 0 0 0,61 7 0 0 0,55 13 0 0 0,39 8 0 0 0,39 5 0 0 0,33-5 0 0 0,29-9 0 0 0,63-3 0 0 0,73 2 0 0 0,43 1 0 0 0,4 4 0 0 0,-6-5 0 0 0,14 0 0 0 0,8 3 0 0 0,-21 1 0 0 0,-51 9 0 0 0,-51 11 0 0 0,-50 2 0 0 0,-39 6 0 0 0,-16-1 0 0 0,6 3 0 0 0,9-3 0 0 0,16-5 0 0 0,-4-4 0 0 0,-18-5 0 0 0,-16-3 0 0 0,-7-2 0 0 0,0-1 0 0 0,4-8 0 0 0,3-1 0 0 0,11 0 0 0 0,-8 1 0 0 0,-22 3 0 0 0,-38 2 0 0 0,-77 8 0 0 0,-105 16 0 0 0,-81 10 0 0 0,-53 7 0 0 0,-40-3 0 0 0,-37-7 0 0 0,-44-9 0 0 0,-44-8 0 0 0,-19-5 0 0 0,10-4 0 0 0,-4-9 0 0 0,-8-9 0 0 0,16-15 0 0 0,37-15 0 0 0,56-13 0 0 0,54-9 0 0 0,58 1 0 0 0,57 11 0 0 0,39 16 0 0 0,23 14 0 0 0,20 12 0 0 0,26 8 0 0 0,25 5 0 0 0,20 3 0 0 0,47-12 0 0 0,39-17 0 0 0,41-16 0 0 0,23-9 0 0 0,35 6 0 0 0,36 10 0 0 0,23 12 0 0 0,-13 9 0 0 0,-34 8 0 0 0,-47 4 0 0 0,-51 10 0 0 0,-50 4 0 0 0,-49-1 0 0 0,-39-1 0 0 0,-67 3 0 0 0,-68 7 0 0 0,-33 0 0 0 0,-15-3 0 0 0,3-5 0 0 0,3-4 0 0 0,-33-2 0 0 0,-34-4 0 0 0,-24-1 0 0 0,21 0 0 0 0,36-1 0 0 0,47-6 0 0 0,61-2 0 0 0,61 0 0 0 0,59 2 0 0 0,72 2 0 0 0,88 2 0 0 0,84 2 0 0 0,53 0 0 0 0,17 1 0 0 0,-12 7 0 0 0,2 8 0 0 0,-16 9 0 0 0,-17-1 0 0 0,-33-3 0 0 0,-44 1 0 0 0,-45-4 0 0 0,-41-3 0 0 0,-30-6 0 0 0,-21-3 0 0 0,-11-2 0 0 0,1-3 0 0 0,0 0 0 0 0,13-1 0 0 0,25 0 0 0 0,17 0 0 0 0,8 1 0 0 0,-9-1 0 0 0,-18 1 0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23T06:49:12.15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7650 11778 16383 0 0,'0'-6'0'0'0,"6"-3"0"0"0,29 8 0 0 0,78 15 0 0 0,110 33 0 0 0,88 26 0 0 0,48 8 0 0 0,61-10 0 0 0,41-11 0 0 0,1-15 0 0 0,-27-16 0 0 0,-36-12 0 0 0,-34-10 0 0 0,-28-5 0 0 0,-52-3 0 0 0,-56-2 0 0 0,-59 0 0 0 0,-53 0 0 0 0,-39 1 0 0 0,-28 1 0 0 0,-8 0 0 0 0,-5 0 0 0 0,3 1 0 0 0,22 0 0 0 0,18 1 0 0 0,29-1 0 0 0,14-7 0 0 0,13-1 0 0 0,2 0 0 0 0,-3 1 0 0 0,-6 3 0 0 0,-17 1 0 0 0,-16 1 0 0 0,-11-5 0 0 0,0-1 0 0 0,-3-7 0 0 0,5 1 0 0 0,0 1 0 0 0,11-3 0 0 0,-4 2 0 0 0,-6 2 0 0 0,-12-2 0 0 0,-5 0 0 0 0,-8 4 0 0 0,-9 2 0 0 0,-7 4 0 0 0,-5 1 0 0 0,-4 2 0 0 0,-1 1 0 0 0,12 1 0 0 0,11-1 0 0 0,8 1 0 0 0,17-1 0 0 0,15 1 0 0 0,15-1 0 0 0,15 0 0 0 0,3 0 0 0 0,-7 0 0 0 0,-13 0 0 0 0,-18 0 0 0 0,-14 0 0 0 0,-13 0 0 0 0,-12 0 0 0 0,-9 0 0 0 0,0 0 0 0 0,-2 0 0 0 0,-1 0 0 0 0,4 0 0 0 0,7 0 0 0 0,1 0 0 0 0,9 0 0 0 0,8 0 0 0 0,9 0 0 0 0,5 0 0 0 0,0 0 0 0 0,-2 0 0 0 0,-9 0 0 0 0,-5 0 0 0 0,-7 0 0 0 0,-9 6 0 0 0,-1 3 0 0 0,-3-1 0 0 0,10 5 0 0 0,12 0 0 0 0,8-2 0 0 0,3 4 0 0 0,-1 5 0 0 0,-7 0 0 0 0,-4-4 0 0 0,-8-5 0 0 0,-2-3 0 0 0,-5-5 0 0 0,-6-1 0 0 0,-5-2 0 0 0,-4 0 0 0 0,4-1 0 0 0,0 0 0 0 0,-1 0 0 0 0,-2 1 0 0 0,12-1 0 0 0,2 1 0 0 0,-9 6 0 0 0,-18 3 0 0 0,-28-1 0 0 0,-32-1 0 0 0,-26-3 0 0 0,-14 6 0 0 0,-16 0 0 0 0,-6-1 0 0 0,-6-3 0 0 0,-13-1 0 0 0,-19-3 0 0 0,-26 6 0 0 0,-12 1 0 0 0,9-1 0 0 0,13-2 0 0 0,18-2 0 0 0,11-1 0 0 0,1-2 0 0 0,-26-1 0 0 0,-39 0 0 0 0,-29 0 0 0 0,3 0 0 0 0,24-1 0 0 0,30 1 0 0 0,35 0 0 0 0,30 0 0 0 0,12 0 0 0 0,11 0 0 0 0,12 0 0 0 0,1 0 0 0 0,-10 0 0 0 0,-7 0 0 0 0,-5 0 0 0 0,4 0 0 0 0,-5 0 0 0 0,-3 0 0 0 0,-2 0 0 0 0,1 0 0 0 0,-5 0 0 0 0,4 0 0 0 0,3 0 0 0 0,3 0 0 0 0,-7 0 0 0 0,-7 0 0 0 0,-23 0 0 0 0,-29 0 0 0 0,-18 0 0 0 0,-7 0 0 0 0,12 0 0 0 0,12 0 0 0 0,24 0 0 0 0,25 0 0 0 0,22 0 0 0 0,4 0 0 0 0,-7 0 0 0 0,-3 0 0 0 0,-28 0 0 0 0,-21 0 0 0 0,-16 0 0 0 0,-9 0 0 0 0,8 0 0 0 0,15 0 0 0 0,10 0 0 0 0,6 0 0 0 0,-11 0 0 0 0,-29-7 0 0 0,-28-1 0 0 0,-15-7 0 0 0,-8-6 0 0 0,19-1 0 0 0,21 5 0 0 0,12-3 0 0 0,-14-3 0 0 0,-23-4 0 0 0,-6 1 0 0 0,4 7 0 0 0,15 5 0 0 0,12 0 0 0 0,19 1 0 0 0,10 3 0 0 0,-5 4 0 0 0,-6-4 0 0 0,-3 0 0 0 0,4 1 0 0 0,7 3 0 0 0,14 2 0 0 0,14 1 0 0 0,14 2 0 0 0,9 1 0 0 0,0 0 0 0 0,1 1 0 0 0,-10-1 0 0 0,-15 1 0 0 0,-15-1 0 0 0,-5 0 0 0 0,6 0 0 0 0,11 0 0 0 0,5 0 0 0 0,22 7 0 0 0,18 1 0 0 0,14 0 0 0 0,9-1 0 0 0,7-2 0 0 0,2-2 0 0 0,2-2 0 0 0,-1 0 0 0 0,-1-8 0 0 0,6-8 0 0 0,1-2 0 0 0,5-5 0 0 0,-6-4 0 0 0,-11-5 0 0 0,-5-10 0 0 0,-14-10 0 0 0,-4-4 0 0 0,-4 2 0 0 0,4-4 0 0 0,5 9 0 0 0,13 5 0 0 0,14 5 0 0 0,19 7 0 0 0,17 10 0 0 0,9 15 0 0 0,7 8 0 0 0,8 10 0 0 0,4 4 0 0 0,4-2 0 0 0,8-3 0 0 0,9-3 0 0 0,9-3 0 0 0,6-2 0 0 0,4-2 0 0 0,3-1 0 0 0,7-7 0 0 0,9-3 0 0 0,9 2 0 0 0,6 1 0 0 0,3 2 0 0 0,4 1 0 0 0,-12 3 0 0 0,-4 0 0 0 0,-6-5 0 0 0,-5-3 0 0 0,-5-5 0 0 0,-4-1 0 0 0,-2 3 0 0 0,-1-4 0 0 0,13 2 0 0 0,10 2 0 0 0,20 4 0 0 0,30 3 0 0 0,14 2 0 0 0,13-4 0 0 0,14-1 0 0 0,2 0 0 0 0,-1 2 0 0 0,7 2 0 0 0,2 2 0 0 0,-1 0 0 0 0,-9 2 0 0 0,-10 0 0 0 0,-16 7 0 0 0,-18 8 0 0 0,-12 2 0 0 0,-12 5 0 0 0,-11-2 0 0 0,-14-5 0 0 0,-2 3 0 0 0,-11-3 0 0 0,-8-3 0 0 0,-9 2 0 0 0,-9-1 0 0 0,-9-2 0 0 0,-6-4 0 0 0,4-3 0 0 0,-8 5 0 0 0,4 0 0 0 0,8 6 0 0 0,1 0 0 0 0,5-3 0 0 0,-1-3 0 0 0,3-4 0 0 0,12-1 0 0 0,12 3 0 0 0,6 9 0 0 0,0 0 0 0 0,-8 4 0 0 0,2 0 0 0 0,-7-5 0 0 0,-10-5 0 0 0,-3-3 0 0 0,1-4 0 0 0,-4-1 0 0 0,-6-2 0 0 0,2-1 0 0 0,3 0 0 0 0,6 0 0 0 0,10 0 0 0 0,6 1 0 0 0,3 0 0 0 0,5 6 0 0 0,2 2 0 0 0,-9 1 0 0 0,-5-3 0 0 0,-3 5 0 0 0,-7 1 0 0 0,-8-2 0 0 0,-8-3 0 0 0,-6 4 0 0 0,-4 0 0 0 0,-9 5 0 0 0,-15 6 0 0 0,-25-1 0 0 0,-67 2 0 0 0,-73 5 0 0 0,-63 2 0 0 0,-46-2 0 0 0,-5-1 0 0 0,-9-4 0 0 0,-29-6 0 0 0,-48-7 0 0 0,-27 3 0 0 0,23-2 0 0 0,47-3 0 0 0,49-2 0 0 0,30-2 0 0 0,22-3 0 0 0,6 6 0 0 0,12 2 0 0 0,19-1 0 0 0,18-2 0 0 0,21-2 0 0 0,15-2 0 0 0,6 0 0 0 0,-4-2 0 0 0,-21 0 0 0 0,-7 0 0 0 0,-6-1 0 0 0,9 1 0 0 0,21-7 0 0 0,18-1 0 0 0,26-7 0 0 0,31 0 0 0 0,35 2 0 0 0,65-3 0 0 0,91-5 0 0 0,93 1 0 0 0,48-3 0 0 0,40 3 0 0 0,54-2 0 0 0,31 3 0 0 0,4 5 0 0 0,-45 4 0 0 0,-66 5 0 0 0,-60 2 0 0 0,-54 2 0 0 0,-39 2 0 0 0,-42 0 0 0 0,-45 0 0 0 0,-41-1 0 0 0,-45 1 0 0 0,-90 12 0 0 0,-91 11 0 0 0,-82 1 0 0 0,-91-4 0 0 0,-52-5 0 0 0,-13-5 0 0 0,-2-25 0 0 0,15-21 0 0 0,22-13 0 0 0,66 3 0 0 0,83 9 0 0 0,79 10 0 0 0,68 4 0 0 0,59 5 0 0 0,43 5 0 0 0,55-1 0 0 0,82-12 0 0 0,71-1 0 0 0,44 4 0 0 0,26-1 0 0 0,23-3 0 0 0,19 2 0 0 0,14 0 0 0 0,-24 4 0 0 0,-45 5 0 0 0,-61 5 0 0 0,-57 4 0 0 0,-61 3 0 0 0,-50 3 0 0 0,-37 0 0 0 0,-44 1 0 0 0,-110 13 0 0 0,-86 4 0 0 0,-65 6 0 0 0,-33 4 0 0 0,-8-1 0 0 0,-4-7 0 0 0,21-5 0 0 0,47-7 0 0 0,47 3 0 0 0,44 6 0 0 0,43-1 0 0 0,35-2 0 0 0,30-4 0 0 0,23-4 0 0 0,17-2 0 0 0,23-2 0 0 0,21-2 0 0 0,18-1 0 0 0,26 1 0 0 0,38-1 0 0 0,56-6 0 0 0,64-2 0 0 0,43 0 0 0 0,6 3 0 0 0,-20 1 0 0 0,-42 2 0 0 0,-66 1 0 0 0,-79 2 0 0 0,-130 19 0 0 0,-114 14 0 0 0,-54 0 0 0 0,-23-5 0 0 0,17-7 0 0 0,22-7 0 0 0,32-13 0 0 0,39-6 0 0 0,29-9 0 0 0,31-2 0 0 0,30 2 0 0 0,14 3 0 0 0,6 3 0 0 0,6 4 0 0 0,1 2 0 0 0,1 1 0 0 0,5 1 0 0 0,-4 1 0 0 0,1 0 0 0 0,-4-1 0 0 0,1-6 0 0 0,15-2 0 0 0,22 0 0 0 0,19 2 0 0 0,22 7 0 0 0,39 11 0 0 0,73 16 0 0 0,83 17 0 0 0,70 25 0 0 0,29 21 0 0 0,-13 7 0 0 0,-27-6 0 0 0,-28-6 0 0 0,-19-12 0 0 0,-29-11 0 0 0,-43-16 0 0 0,-42-17 0 0 0,-54-14 0 0 0,-45-8 0 0 0,-44-7 0 0 0,-76 10 0 0 0,-85 16 0 0 0,-43 3 0 0 0,-60 3 0 0 0,-77 3 0 0 0,-47-6 0 0 0,-4-7 0 0 0,16-14 0 0 0,52-22 0 0 0,65-14 0 0 0,81-10 0 0 0,82 2 0 0 0,67 6 0 0 0,50 9 0 0 0,51 7 0 0 0,37 0 0 0 0,30-4 0 0 0,40-6 0 0 0,65-12 0 0 0,79-7 0 0 0,52 5 0 0 0,7 8 0 0 0,-1 2 0 0 0,4 0 0 0 0,-2-9 0 0 0,-23 3 0 0 0,-36-7 0 0 0,-50-3 0 0 0,-54 6 0 0 0,-48 3 0 0 0,-42 7 0 0 0,-39 2 0 0 0,-37 5 0 0 0,-37 6 0 0 0,-42 5 0 0 0,-96 5 0 0 0,-107 9 0 0 0,-88 10 0 0 0,-50 2 0 0 0,-10-1 0 0 0,0-4 0 0 0,15-3 0 0 0,42-4 0 0 0,67-3 0 0 0,73-1 0 0 0,66-1 0 0 0,49-1 0 0 0,40 7 0 0 0,35 2 0 0 0,26 0 0 0 0,37-2 0 0 0,106-8 0 0 0,104-4 0 0 0,73-1 0 0 0,43 1 0 0 0,42 2 0 0 0,21 13 0 0 0,-13 13 0 0 0,-53 2 0 0 0,-64-3 0 0 0,-65-5 0 0 0,-48-5 0 0 0,-38-5 0 0 0,-27-3 0 0 0,-15-2 0 0 0,-15-1 0 0 0,-12-1 0 0 0,-8 0 0 0 0,-10 0 0 0 0,-25 0 0 0 0,-25 0 0 0 0,-30 1 0 0 0,-58 6 0 0 0,-100 29 0 0 0,-87 13 0 0 0,-19 7 0 0 0,-1-1 0 0 0,7-9 0 0 0,11-13 0 0 0,23-4 0 0 0,33-8 0 0 0,43-7 0 0 0,55-6 0 0 0,52-4 0 0 0,41-2 0 0 0,54-2 0 0 0,65 0 0 0 0,39-1 0 0 0,27 1 0 0 0,9-6 0 0 0,12-9 0 0 0,25-7 0 0 0,25-7 0 0 0,-3-4 0 0 0,-30 3 0 0 0,-45 7 0 0 0,-51 1 0 0 0,-52 5 0 0 0,-56 5 0 0 0,-74 5 0 0 0,-111 17 0 0 0,-95 12 0 0 0,-59 11 0 0 0,-45-2 0 0 0,-10-5 0 0 0,22-7 0 0 0,67-6 0 0 0,82-6 0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23T06:49:17.09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6549 12359 16383 0 0,'51'0'0'0'0,"95"0"0"0"0,73 0 0 0 0,45 0 0 0 0,28 6 0 0 0,43 3 0 0 0,21-1 0 0 0,9 5 0 0 0,-33 6 0 0 0,-59 7 0 0 0,-58-1 0 0 0,-39-5 0 0 0,-30-6 0 0 0,-27-5 0 0 0,-21 2 0 0 0,-8 0 0 0 0,-13-3 0 0 0,-13-2 0 0 0,-24-3 0 0 0,-24-1 0 0 0,-23-1 0 0 0,-22-1 0 0 0,-71 6 0 0 0,-69 2 0 0 0,-52 0 0 0 0,-71-2 0 0 0,-63-2 0 0 0,-23-1 0 0 0,21-2 0 0 0,39 0 0 0 0,41-1 0 0 0,-2 0 0 0 0,-19-7 0 0 0,-23-2 0 0 0,18 1 0 0 0,35 1 0 0 0,43-4 0 0 0,28-1 0 0 0,15-4 0 0 0,20 0 0 0 0,30-3 0 0 0,32 1 0 0 0,39 4 0 0 0,36 5 0 0 0,36 9 0 0 0,21 6 0 0 0,20 1 0 0 0,31-1 0 0 0,29 0 0 0 0,14-3 0 0 0,11 0 0 0 0,15-15 0 0 0,13-11 0 0 0,24-8 0 0 0,-1-6 0 0 0,-20 4 0 0 0,-25 8 0 0 0,-37 1 0 0 0,-37-1 0 0 0,-43 3 0 0 0,-38-1 0 0 0,-31 3 0 0 0,-26 6 0 0 0,-28-2 0 0 0,-23 2 0 0 0,-23 4 0 0 0,-14 2 0 0 0,2-2 0 0 0,1-7 0 0 0,1 0 0 0 0,0 2 0 0 0,-5 5 0 0 0,11 3 0 0 0,24 3 0 0 0,40 2 0 0 0,40 2 0 0 0,34 0 0 0 0,24 1 0 0 0,24 0 0 0 0,29-1 0 0 0,31 1 0 0 0,10-1 0 0 0,6 0 0 0 0,2 0 0 0 0,21 0 0 0 0,32-6 0 0 0,18-3 0 0 0,23 1 0 0 0,-6 2 0 0 0,-11 1 0 0 0,-26 2 0 0 0,-23 1 0 0 0,-10 2 0 0 0,-2 0 0 0 0,15 0 0 0 0,21 0 0 0 0,26 7 0 0 0,19 9 0 0 0,-1 7 0 0 0,1 7 0 0 0,16 4 0 0 0,27 3 0 0 0,15 2 0 0 0,-1 1 0 0 0,-21-1 0 0 0,-39-6 0 0 0,-37-9 0 0 0,-29-9 0 0 0,-25-7 0 0 0,-15-4 0 0 0,-18-3 0 0 0,-31-2 0 0 0,-37-1 0 0 0,-29 0 0 0 0,-32 7 0 0 0,-85 22 0 0 0,-106 12 0 0 0,-172 1 0 0 0,-96 11 0 0 0,-27-2 0 0 0,-19-9 0 0 0,-7-12 0 0 0,26-11 0 0 0,52-8 0 0 0,55-5 0 0 0,41-10 0 0 0,28-17 0 0 0,55-5 0 0 0,57-3 0 0 0,64-4 0 0 0,69 5 0 0 0,64 1 0 0 0,72-15 0 0 0,70-11 0 0 0,57-10 0 0 0,20-7 0 0 0,1-4 0 0 0,-18 11 0 0 0,-29 10 0 0 0,-31 15 0 0 0,-31 20 0 0 0,-28 20 0 0 0,-27 10 0 0 0,-22 4 0 0 0,-16-2 0 0 0,-4 5 0 0 0,-3-1 0 0 0,-3 3 0 0 0,5 5 0 0 0,1-2 0 0 0,11-4 0 0 0,23-6 0 0 0,16-4 0 0 0,37-4 0 0 0,66-3 0 0 0,121 6 0 0 0,123 26 0 0 0,55 21 0 0 0,34 8 0 0 0,29-7 0 0 0,8 0 0 0 0,-34-9 0 0 0,-63-13 0 0 0,-80-11 0 0 0,-68-10 0 0 0,-64-7 0 0 0,-57-4 0 0 0,-43-3 0 0 0,-24-7 0 0 0,-2-8 0 0 0,-6-2 0 0 0,-5 3 0 0 0,-4 4 0 0 0,-9 4 0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23T06:49:17.17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6652 12091 16383 0 0,'-7'0'0'0'0,"-14"0"0"0"0,-4 7 0 0 0,8 1 0 0 0,15 1 0 0 0,12-3 0 0 0,26 5 0 0 0,37 1 0 0 0,39 4 0 0 0,33 6 0 0 0,23 6 0 0 0,10-2 0 0 0,-1-6 0 0 0,-4 1 0 0 0,-12-4 0 0 0,-21 3 0 0 0,-22-4 0 0 0,-17 4 0 0 0,-20-3 0 0 0,-17-4 0 0 0,-13-4 0 0 0,-9-4 0 0 0,-5-2 0 0 0,-2-2 0 0 0,-1-2 0 0 0,0 1 0 0 0,1-1 0 0 0,1 0 0 0 0,0 0 0 0 0,-5 8 0 0 0,-15 1 0 0 0,-16 0 0 0 0,-28-2 0 0 0,-34-1 0 0 0,-59-2 0 0 0,-53-1 0 0 0,-36-2 0 0 0,-1 0 0 0 0,3 0 0 0 0,-2 0 0 0 0,-17-1 0 0 0,6 1 0 0 0,13 0 0 0 0,23 0 0 0 0,31 0 0 0 0,28 0 0 0 0,29 0 0 0 0,38 0 0 0 0,35 0 0 0 0,28 0 0 0 0,20 0 0 0 0,44 0 0 0 0,43 0 0 0 0,35 0 0 0 0,31 0 0 0 0,17 0 0 0 0,2 0 0 0 0,-7 0 0 0 0,-10 0 0 0 0,-16 0 0 0 0,-16 0 0 0 0,-21 6 0 0 0,-19 3 0 0 0,-20-1 0 0 0,-14-2 0 0 0,-11-1 0 0 0,-11-2 0 0 0,-7-2 0 0 0,2 0 0 0 0,5-1 0 0 0,8 0 0 0 0,6-1 0 0 0,5 1 0 0 0,3 0 0 0 0,3-7 0 0 0,-6-2 0 0 0,-8 1 0 0 0,-8 2 0 0 0,-1 1 0 0 0,-2 2 0 0 0,-4 2 0 0 0,-4 0 0 0 0,-15 1 0 0 0,-18 0 0 0 0,-19 1 0 0 0,-19-1 0 0 0,-19 0 0 0 0,-52 0 0 0 0,-67 1 0 0 0,-70-1 0 0 0,-46 0 0 0 0,-33 0 0 0 0,-27 0 0 0 0,-14 0 0 0 0,10 0 0 0 0,37 0 0 0 0,52 0 0 0 0,57 0 0 0 0,56 0 0 0 0,59 0 0 0 0,43 6 0 0 0,30 3 0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23T06:49:17.36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7082 11827 16383 0 0,'-13'0'0'0'0,"-23"0"0"0"0,-32 0 0 0 0,-29 0 0 0 0,-19 0 0 0 0,6 0 0 0 0,20 6 0 0 0,32 3 0 0 0,33-1 0 0 0,33 5 0 0 0,28 7 0 0 0,47-1 0 0 0,54 10 0 0 0,48 7 0 0 0,71 3 0 0 0,62 1 0 0 0,41 1 0 0 0,4-7 0 0 0,-20-3 0 0 0,-37-6 0 0 0,-31-8 0 0 0,-51-7 0 0 0,-49-4 0 0 0,-49-5 0 0 0,-52-1 0 0 0,-51-1 0 0 0,-37 0 0 0 0,-60-1 0 0 0,-69 1 0 0 0,-62 7 0 0 0,-60 2 0 0 0,-43 0 0 0 0,-40-2 0 0 0,1-1 0 0 0,34-2 0 0 0,50-1 0 0 0,51-2 0 0 0,42 0 0 0 0,44 0 0 0 0,37 0 0 0 0,33-7 0 0 0,33-2 0 0 0,33 1 0 0 0,21-5 0 0 0,38-14 0 0 0,52-14 0 0 0,76-7 0 0 0,75 5 0 0 0,49 3 0 0 0,22 9 0 0 0,-3 9 0 0 0,-7 2 0 0 0,-36 4 0 0 0,-41 6 0 0 0,-52 3 0 0 0,-67 4 0 0 0,-64 2 0 0 0,-50 1 0 0 0,-54 1 0 0 0,-75 0 0 0 0,-63 0 0 0 0,-54 0 0 0 0,-48-1 0 0 0,-54 7 0 0 0,-37 2 0 0 0,-8-1 0 0 0,15-2 0 0 0,40-1 0 0 0,50-2 0 0 0,56-2 0 0 0,51 0 0 0 0,46-1 0 0 0,35 0 0 0 0,25-1 0 0 0,27 1 0 0 0,25 0 0 0 0,18-1 0 0 0,7 1 0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23T06:49:17.94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6104 12112 16383 0 0,'6'0'0'0'0,"9"0"0"0"0,8 0 0 0 0,7 0 0 0 0,11 0 0 0 0,24 0 0 0 0,27 0 0 0 0,30 0 0 0 0,19 0 0 0 0,6 0 0 0 0,3 0 0 0 0,-4 0 0 0 0,-8 0 0 0 0,-8 0 0 0 0,-20 0 0 0 0,-22 7 0 0 0,-20 1 0 0 0,-27 0 0 0 0,-28-1 0 0 0,-28-2 0 0 0,-19-2 0 0 0,-16-2 0 0 0,-12 0 0 0 0,-15-1 0 0 0,-14-7 0 0 0,-11-2 0 0 0,-7 1 0 0 0,-17 1 0 0 0,-26 2 0 0 0,-19 2 0 0 0,-19 1 0 0 0,-3-11 0 0 0,12-4 0 0 0,24 1 0 0 0,45 3 0 0 0,42 4 0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23T06:49:18.20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7156 11948 16383 0 0,'13'-6'0'0'0,"10"-3"0"0"0,34 1 0 0 0,78-11 0 0 0,99-3 0 0 0,113 3 0 0 0,87 10 0 0 0,54 15 0 0 0,27 11 0 0 0,3 16 0 0 0,-35 9 0 0 0,-61 4 0 0 0,-50-6 0 0 0,-38-10 0 0 0,-24-10 0 0 0,-27-2 0 0 0,-41 2 0 0 0,-43-1 0 0 0,-42-6 0 0 0,-29-3 0 0 0,-23-4 0 0 0,-10-4 0 0 0,10-7 0 0 0,1-4 0 0 0,8-7 0 0 0,-9 0 0 0 0,-35 3 0 0 0,-49 3 0 0 0,-48-3 0 0 0,-63 0 0 0 0,-94 16 0 0 0,-106 8 0 0 0,-170 1 0 0 0,-85 5 0 0 0,-19 0 0 0 0,2-3 0 0 0,12-4 0 0 0,37-4 0 0 0,60-2 0 0 0,75-16 0 0 0,76-11 0 0 0,76-9 0 0 0,71-5 0 0 0,67 4 0 0 0,56 7 0 0 0,46 8 0 0 0,59 1 0 0 0,81 4 0 0 0,105 3 0 0 0,104 4 0 0 0,62 2 0 0 0,35 16 0 0 0,23 5 0 0 0,7 0 0 0 0,-22 3 0 0 0,-40-1 0 0 0,-53-5 0 0 0,-66-4 0 0 0,-78-4 0 0 0,-72-2 0 0 0,-70-3 0 0 0,-56-2 0 0 0,-53 1 0 0 0,-30-1 0 0 0,-63 13 0 0 0,-110 4 0 0 0,-158 0 0 0 0,-98-3 0 0 0,-38-4 0 0 0,-27 3 0 0 0,-12 0 0 0 0,5-3 0 0 0,27-2 0 0 0,30-9 0 0 0,49-17 0 0 0,61-12 0 0 0,76-7 0 0 0,85-3 0 0 0,80-2 0 0 0,77 1 0 0 0,94-19 0 0 0,114-17 0 0 0,103-3 0 0 0,88 6 0 0 0,82 16 0 0 0,55 18 0 0 0,12 16 0 0 0,-31 12 0 0 0,-54 9 0 0 0,-82 4 0 0 0,-106 3 0 0 0,-103 1 0 0 0,-88-1 0 0 0,-66-1 0 0 0,-70 0 0 0 0,-99 6 0 0 0,-122 20 0 0 0,-195 6 0 0 0,-220-3 0 0 0,-84-7 0 0 0,24-7 0 0 0,85-7 0 0 0,135-4 0 0 0,161-5 0 0 0,162-1 0 0 0,139-14 0 0 0,157-17 0 0 0,150-4 0 0 0,194-15 0 0 0,137 1 0 0 0,66 9 0 0 0,26 5 0 0 0,-6 1 0 0 0,-45 1 0 0 0,-71 6 0 0 0,-97 7 0 0 0,-100 7 0 0 0,-97 0 0 0 0,-93 1 0 0 0,-81 4 0 0 0,-60 2 0 0 0,-80 3 0 0 0,-88 2 0 0 0,-78 13 0 0 0,-58 18 0 0 0,-20 11 0 0 0,2 4 0 0 0,33-6 0 0 0,61-2 0 0 0,85-8 0 0 0,82-22 0 0 0,112-24 0 0 0,126-36 0 0 0,94-21 0 0 0,60 1 0 0 0,35 8 0 0 0,-16 14 0 0 0,-47 16 0 0 0,-60 14 0 0 0,-81 10 0 0 0,-85 8 0 0 0,-111 10 0 0 0,-124 30 0 0 0,-117 14 0 0 0,-93 7 0 0 0,-45-2 0 0 0,-2-10 0 0 0,34-12 0 0 0,52-19 0 0 0,97-12 0 0 0,103-6 0 0 0,115-3 0 0 0,113 12 0 0 0,100 12 0 0 0,96 10 0 0 0,84 5 0 0 0,44 5 0 0 0,16 1 0 0 0,1-5 0 0 0,-8-9 0 0 0,-17-8 0 0 0,-19-8 0 0 0,-48 2 0 0 0,-63-1 0 0 0,-69 3 0 0 0,-71 1 0 0 0,-63-3 0 0 0,-62 3 0 0 0,-58 0 0 0 0,-85 23 0 0 0,-96 24 0 0 0,-85 21 0 0 0,-78 23 0 0 0,-50 6 0 0 0,7-16 0 0 0,58-24 0 0 0,88-24 0 0 0,100-27 0 0 0,89-22 0 0 0,82-12 0 0 0,58-10 0 0 0,47-19 0 0 0,75-16 0 0 0,75 2 0 0 0,75 5 0 0 0,42 4 0 0 0,20 11 0 0 0,-1 5 0 0 0,-25 7 0 0 0,-26 9 0 0 0,-48 7 0 0 0,-63-1 0 0 0,-67 0 0 0 0,-70 2 0 0 0,-53 3 0 0 0,-49 2 0 0 0,-45 2 0 0 0,-28 0 0 0 0,-22 14 0 0 0,-22 11 0 0 0,-30 14 0 0 0,-17 8 0 0 0,19-5 0 0 0,39-9 0 0 0,43-10 0 0 0,51-15 0 0 0,39-16 0 0 0,40-5 0 0 0,39-8 0 0 0,72-12 0 0 0,76-13 0 0 0,63-6 0 0 0,61 0 0 0 0,56-10 0 0 0,16-1 0 0 0,-36 11 0 0 0,-71 14 0 0 0,-88 13 0 0 0,-94 12 0 0 0,-96 8 0 0 0,-97 5 0 0 0,-103 9 0 0 0,-94 10 0 0 0,-65 1 0 0 0,-43-2 0 0 0,-4-4 0 0 0,24-4 0 0 0,58-4 0 0 0,73 4 0 0 0,85 0 0 0 0,117-7 0 0 0,184-31 0 0 0,179-16 0 0 0,120 0 0 0 0,96 0 0 0 0,63 9 0 0 0,7 9 0 0 0,-39 11 0 0 0,-50 7 0 0 0,-53 5 0 0 0,-52 10 0 0 0,-43 4 0 0 0,-44 13 0 0 0,-36 3 0 0 0,-34-4 0 0 0,-26-5 0 0 0,-12-5 0 0 0,5-5 0 0 0,-9-4 0 0 0,-18-2 0 0 0,-16-8 0 0 0,-16-2 0 0 0,-9 0 0 0 0,-10 1 0 0 0,-14 3 0 0 0,-14 1 0 0 0,-19 2 0 0 0,-11 1 0 0 0,-13 1 0 0 0,-2 1 0 0 0,0-1 0 0 0,9 1 0 0 0,20-1 0 0 0,19 0 0 0 0,24 0 0 0 0,34 0 0 0 0,35 0 0 0 0,7 7 0 0 0,-4 1 0 0 0,-12 7 0 0 0,-33 0 0 0 0,-29 4 0 0 0,-25 6 0 0 0,-24-2 0 0 0,-18-5 0 0 0,-15-5 0 0 0,5 1 0 0 0,6 5 0 0 0,12-1 0 0 0,6-3 0 0 0,11-5 0 0 0,2-3 0 0 0,-1-4 0 0 0,-3-1 0 0 0,-9-2 0 0 0,-12-1 0 0 0,-10 0 0 0 0,-9 1 0 0 0,-4-1 0 0 0,-5 0 0 0 0,-1 1 0 0 0,0 0 0 0 0,6 6 0 0 0,9 3 0 0 0,9 5 0 0 0,7 2 0 0 0,-2-4 0 0 0,1 4 0 0 0,-4 6 0 0 0,1 4 0 0 0,1-1 0 0 0,-3-5 0 0 0,-5-6 0 0 0,-13 1 0 0 0,-20-2 0 0 0,-26 3 0 0 0,-90 18 0 0 0,-88 10 0 0 0,-63 4 0 0 0,-43 0 0 0 0,-29-8 0 0 0,-46-11 0 0 0,-50-10 0 0 0,-32-16 0 0 0,-25-26 0 0 0,-10-23 0 0 0,7-23 0 0 0,38-12 0 0 0,60 1 0 0 0,69 14 0 0 0,60 12 0 0 0,33 9 0 0 0,21 11 0 0 0,4 13 0 0 0,8 9 0 0 0,9 6 0 0 0,21 5 0 0 0,28 3 0 0 0,23 0 0 0 0,21 0 0 0 0,18 0 0 0 0,12 0 0 0 0,7-1 0 0 0,12-7 0 0 0,16-2 0 0 0,16 0 0 0 0,53 1 0 0 0,94 2 0 0 0,131 2 0 0 0,100 21 0 0 0,82 13 0 0 0,58 15 0 0 0,38 12 0 0 0,-1 16 0 0 0,-23 1 0 0 0,-33 1 0 0 0,-44-6 0 0 0,-55-2 0 0 0,-64-6 0 0 0,-84-14 0 0 0,-78-15 0 0 0,-83-12 0 0 0,-192-11 0 0 0,-195-20 0 0 0,-132-33 0 0 0,-90-17 0 0 0,-61-3 0 0 0,-9 8 0 0 0,24 7 0 0 0,36 12 0 0 0,62 6 0 0 0,84 1 0 0 0,101-1 0 0 0,102-1 0 0 0,89 4 0 0 0,83 0 0 0 0,89 5 0 0 0,80-6 0 0 0,76 0 0 0 0,55 7 0 0 0,61 12 0 0 0,40 8 0 0 0,22 10 0 0 0,-7 4 0 0 0,-37 0 0 0 0,-30-3 0 0 0,-42-2 0 0 0,-41 3 0 0 0,-38 0 0 0 0,-40-2 0 0 0,-37-2 0 0 0,-38 4 0 0 0,-25 0 0 0 0,-20-2 0 0 0,-8-3 0 0 0,-8-1 0 0 0,1-3 0 0 0,-2-1 0 0 0,4-1 0 0 0,0 0 0 0 0,-3 0 0 0 0,-4-1 0 0 0,-2 1 0 0 0,-2 0 0 0 0,-15-1 0 0 0,-18 1 0 0 0,-30 0 0 0 0,-75 0 0 0 0,-73 0 0 0 0,-52 0 0 0 0,-40 0 0 0 0,-59 0 0 0 0,-52 0 0 0 0,-27 0 0 0 0,-3-6 0 0 0,35-3 0 0 0,54-5 0 0 0,68-1 0 0 0,68 2 0 0 0,73 3 0 0 0,65-2 0 0 0,73 0 0 0 0,81-5 0 0 0,67 2 0 0 0,67 3 0 0 0,55 3 0 0 0,41 3 0 0 0,32 3 0 0 0,10 2 0 0 0,-9 7 0 0 0,-23 3 0 0 0,-28 13 0 0 0,-36 9 0 0 0,-56 5 0 0 0,-53-2 0 0 0,-46-9 0 0 0,-39-7 0 0 0,-29-7 0 0 0,-20-6 0 0 0,-11-3 0 0 0,-6-2 0 0 0,-1-1 0 0 0,7-1 0 0 0,-15 0 0 0 0,-25 1 0 0 0,-62 1 0 0 0,-97-1 0 0 0,-118 1 0 0 0,-113 0 0 0 0,-183-7 0 0 0,-186-1 0 0 0,-124 0 0 0 0,-1 1 0 0 0,54 3 0 0 0,91 1 0 0 0,122 1 0 0 0,139-5 0 0 0,127-1 0 0 0,104-7 0 0 0,82-6 0 0 0,51 0 0 0 0,25 4 0 0 0,17 4 0 0 0,7 5 0 0 0,-3 4 0 0 0,-9 2 0 0 0,-9 2 0 0 0,-10 0 0 0 0,0 1 0 0 0,11 0 0 0 0,19-7 0 0 0,30-2 0 0 0,27 1 0 0 0,28-6 0 0 0,71-7 0 0 0,96-6 0 0 0,83 1 0 0 0,66 5 0 0 0,22 6 0 0 0,3 5 0 0 0,-28 5 0 0 0,-43 2 0 0 0,-45 2 0 0 0,-43 0 0 0 0,-50 2 0 0 0,-49 5 0 0 0,-48 3 0 0 0,-51-2 0 0 0,-72-1 0 0 0,-86-2 0 0 0,-68-2 0 0 0,-47-1 0 0 0,-29-2 0 0 0,-7 0 0 0 0,11-13 0 0 0,36-11 0 0 0,50-1 0 0 0,49-3 0 0 0,58 3 0 0 0,54 6 0 0 0,43 7 0 0 0,21 4 0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23T06:49:18.28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6726 12567 16383 0 0,'0'-6'0'0'0,"13"-3"0"0"0,30 1 0 0 0,33 2 0 0 0,23 1 0 0 0,14 2 0 0 0,20 1 0 0 0,33 2 0 0 0,19 0 0 0 0,18 0 0 0 0,-7 0 0 0 0,-24 1 0 0 0,-28 5 0 0 0,-26 3 0 0 0,-20 0 0 0 0,-20 4 0 0 0,-18 0 0 0 0,-5-2 0 0 0,1-3 0 0 0,-4-3 0 0 0,3-2 0 0 0,5-2 0 0 0,5 0 0 0 0,5 5 0 0 0,2 2 0 0 0,-4-1 0 0 0,0-1 0 0 0,-6-1 0 0 0,-7-3 0 0 0,-7 0 0 0 0,3-2 0 0 0,4 0 0 0 0,6 0 0 0 0,5 0 0 0 0,-1-1 0 0 0,0 1 0 0 0,-4 0 0 0 0,-6 0 0 0 0,-6 0 0 0 0,-5 0 0 0 0,3 0 0 0 0,6 0 0 0 0,8 0 0 0 0,5 0 0 0 0,-21 0 0 0 0,-24 0 0 0 0,-23 0 0 0 0,-30 0 0 0 0,-73 0 0 0 0,-78 0 0 0 0,-58 0 0 0 0,-47 0 0 0 0,-25 0 0 0 0,-30 0 0 0 0,-9-7 0 0 0,24-1 0 0 0,36 0 0 0 0,34 1 0 0 0,11 2 0 0 0,2 3 0 0 0,4-6 0 0 0,17-8 0 0 0,21-1 0 0 0,33-4 0 0 0,31-4 0 0 0,21 1 0 0 0,18 5 0 0 0,12 6 0 0 0,9 4 0 0 0,5-1 0 0 0,2-7 0 0 0,0 1 0 0 0,19 2 0 0 0,25 4 0 0 0,30 3 0 0 0,28 4 0 0 0,40 1 0 0 0,48 8 0 0 0,35 3 0 0 0,18 0 0 0 0,18 5 0 0 0,9 0 0 0 0,-4-3 0 0 0,-15-2 0 0 0,-18-4 0 0 0,-31-2 0 0 0,-31-2 0 0 0,-39 0 0 0 0,-42-8 0 0 0,-37-2 0 0 0,-22 0 0 0 0,-10 2 0 0 0,-10-5 0 0 0,-13 1 0 0 0,-20-6 0 0 0,-7-5 0 0 0,8 1 0 0 0,12 3 0 0 0,15 6 0 0 0,24 4 0 0 0,26 11 0 0 0,22 3 0 0 0,16 9 0 0 0,37 7 0 0 0,66 7 0 0 0,57 11 0 0 0,29 5 0 0 0,5 2 0 0 0,-15-8 0 0 0,-16-4 0 0 0,-20-1 0 0 0,-20-6 0 0 0,-7-2 0 0 0,-22-6 0 0 0,-24-5 0 0 0,-21-6 0 0 0,-16-4 0 0 0,-11-3 0 0 0,-7-2 0 0 0,-3-1 0 0 0,6 0 0 0 0,2-1 0 0 0,0 2 0 0 0,0-1 0 0 0,-20 0 0 0 0,-27 1 0 0 0,-45 7 0 0 0,-122 20 0 0 0,-123 27 0 0 0,-69 9 0 0 0,-36 7 0 0 0,-2-2 0 0 0,35-6 0 0 0,48-7 0 0 0,65-13 0 0 0,64-13 0 0 0,56-13 0 0 0,53-7 0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23T06:48:48.96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24171 13239 16383 0 0,'-7'0'0'0'0,"-8"-7"0"0"0,-8-1 0 0 0,0-7 0 0 0,-3 0 0 0 0,-3 2 0 0 0,-3-3 0 0 0,-9-5 0 0 0,-11 1 0 0 0,-2 4 0 0 0,1-2 0 0 0,3 2 0 0 0,4 4 0 0 0,3 4 0 0 0,-3 3 0 0 0,-2 3 0 0 0,3 1 0 0 0,1 2 0 0 0,2-1 0 0 0,2 1 0 0 0,-18 0 0 0 0,-19-1 0 0 0,-2 1 0 0 0,6-1 0 0 0,2 0 0 0 0,7 0 0 0 0,8 0 0 0 0,7 0 0 0 0,5 0 0 0 0,-9 0 0 0 0,-8 0 0 0 0,0 6 0 0 0,-10 3 0 0 0,-5 5 0 0 0,-2 2 0 0 0,-8 3 0 0 0,-1-1 0 0 0,7-4 0 0 0,10-4 0 0 0,12-4 0 0 0,9-2 0 0 0,6-3 0 0 0,4-1 0 0 0,2-1 0 0 0,1 0 0 0 0,1 1 0 0 0,-8-1 0 0 0,-2 1 0 0 0,-6-1 0 0 0,-2 1 0 0 0,3 0 0 0 0,3 0 0 0 0,3 0 0 0 0,2 0 0 0 0,3 0 0 0 0,-6 0 0 0 0,-7 0 0 0 0,-2 0 0 0 0,-4 0 0 0 0,-12 0 0 0 0,-20-6 0 0 0,-13-9 0 0 0,-16-2 0 0 0,-12 2 0 0 0,-10 4 0 0 0,-1 4 0 0 0,5-4 0 0 0,13 0 0 0 0,34 2 0 0 0,38 3 0 0 0,35 2 0 0 0,40 2 0 0 0,41 1 0 0 0,29 1 0 0 0,38-6 0 0 0,15-2 0 0 0,-4 0 0 0 0,-13 2 0 0 0,-23 1 0 0 0,-22 3 0 0 0,-19 0 0 0 0,-15 2 0 0 0,-9 0 0 0 0,-5 0 0 0 0,-2 0 0 0 0,6 0 0 0 0,9 1 0 0 0,2-1 0 0 0,6 0 0 0 0,-1 0 0 0 0,-3 0 0 0 0,-4 0 0 0 0,-4 0 0 0 0,-4 0 0 0 0,-2 0 0 0 0,-1 0 0 0 0,6 0 0 0 0,2 0 0 0 0,-1 0 0 0 0,-2 0 0 0 0,-1 0 0 0 0,-1 0 0 0 0,4 0 0 0 0,2 0 0 0 0,-1 0 0 0 0,-2 0 0 0 0,-8-6 0 0 0,-11-9 0 0 0,-15-2 0 0 0,-23 2 0 0 0,-47 4 0 0 0,-79 16 0 0 0,-85 8 0 0 0,-69 14 0 0 0,-30 9 0 0 0,1-2 0 0 0,30-6 0 0 0,46-8 0 0 0,51-8 0 0 0,46-5 0 0 0,42-5 0 0 0,33-2 0 0 0,22-1 0 0 0,14 0 0 0 0,7-1 0 0 0,2 1 0 0 0,-7-6 0 0 0,-16-2 0 0 0,-12 0 0 0 0,-9 2 0 0 0,-4 3 0 0 0,-2 1 0 0 0,-7 1 0 0 0,-2 2 0 0 0,2 0 0 0 0,15-6 0 0 0,26-2 0 0 0,53 0 0 0 0,63-5 0 0 0,72 0 0 0 0,69-11 0 0 0,43-7 0 0 0,30 1 0 0 0,-1 5 0 0 0,-24 8 0 0 0,-43 0 0 0 0,-39 3 0 0 0,-43 4 0 0 0,-38 3 0 0 0,-43 3 0 0 0,-42 3 0 0 0,-56 13 0 0 0,-59 12 0 0 0,-38 2 0 0 0,-33 2 0 0 0,-13-3 0 0 0,0-5 0 0 0,18-8 0 0 0,32-4 0 0 0,33-4 0 0 0,28-3 0 0 0,19-2 0 0 0,15 0 0 0 0,13-7 0 0 0,5-1 0 0 0,7-7 0 0 0,13 1 0 0 0,14 2 0 0 0,23 3 0 0 0,46 4 0 0 0,41 2 0 0 0,39 3 0 0 0,18 0 0 0 0,-8 2 0 0 0,-21-1 0 0 0,-40 1 0 0 0,-60 0 0 0 0,-101-1 0 0 0,-112 0 0 0 0,-93 1 0 0 0,-73 5 0 0 0,-51 3 0 0 0,-31-1 0 0 0,-3 5 0 0 0,30 0 0 0 0,62-2 0 0 0,73-3 0 0 0,60-3 0 0 0,56-2 0 0 0,25-2 0 0 0,-26 0 0 0 0,-36-15 0 0 0,-52-22 0 0 0,-46-20 0 0 0,-35-5 0 0 0,-4-7 0 0 0,24 4 0 0 0,49 11 0 0 0,63 9 0 0 0,69 11 0 0 0,64 13 0 0 0,84 8 0 0 0,105 7 0 0 0,117 4 0 0 0,111 22 0 0 0,80 13 0 0 0,39 1 0 0 0,27-5 0 0 0,-6-2 0 0 0,-59-5 0 0 0,-68-6 0 0 0,-82-7 0 0 0,-73-5 0 0 0,-64-3 0 0 0,-55-2 0 0 0,-53-1 0 0 0,-44 0 0 0 0,-51 0 0 0 0,-46 0 0 0 0,-41 0 0 0 0,-34 1 0 0 0,-34-1 0 0 0,-38 1 0 0 0,-32 0 0 0 0,-10-6 0 0 0,7-3 0 0 0,17 1 0 0 0,16-5 0 0 0,29-6 0 0 0,34-1 0 0 0,39 4 0 0 0,22 4 0 0 0,-24 11 0 0 0,-60 24 0 0 0,-89 22 0 0 0,-151 10 0 0 0,-100 14 0 0 0,-57 2 0 0 0,-18-11 0 0 0,2-16 0 0 0,46-15 0 0 0,91-19 0 0 0,106-18 0 0 0,99-14 0 0 0,147-2 0 0 0,245 8 0 0 0,216 20 0 0 0,138 16 0 0 0,147 10 0 0 0,49 8 0 0 0,-15 3 0 0 0,-63-6 0 0 0,-70-8 0 0 0,-94-2 0 0 0,-110-6 0 0 0,-105-6 0 0 0,-109-5 0 0 0,-147-11 0 0 0,-145-17 0 0 0,-119-18 0 0 0,-178-3 0 0 0,-208-7 0 0 0,-98-2 0 0 0,-70 7 0 0 0,11 6 0 0 0,85 1 0 0 0,137 1 0 0 0,160 7 0 0 0,164 7 0 0 0,164 2 0 0 0,166-3 0 0 0,168-11 0 0 0,131-12 0 0 0,79-5 0 0 0,45-13 0 0 0,-4-15 0 0 0,-23-2 0 0 0,-59 8 0 0 0,-88 15 0 0 0,-99 18 0 0 0,-101 15 0 0 0,-118 12 0 0 0,-98 21 0 0 0,-92 28 0 0 0,-67 27 0 0 0,-42 28 0 0 0,-23 18 0 0 0,2-3 0 0 0,42-14 0 0 0,125-22 0 0 0,169-30 0 0 0,159-35 0 0 0,157-18 0 0 0,206-20 0 0 0,95-11 0 0 0,2 2 0 0 0,-57 7 0 0 0,-103 4 0 0 0,-114 7 0 0 0,-133 7 0 0 0,-151 6 0 0 0,-117 5 0 0 0,-110 4 0 0 0,-102 20 0 0 0,-87 14 0 0 0,-45 8 0 0 0,3 10 0 0 0,45-4 0 0 0,79-4 0 0 0,100-15 0 0 0,120-32 0 0 0,130-28 0 0 0,124-21 0 0 0,108-9 0 0 0,67 1 0 0 0,18 3 0 0 0,-25 13 0 0 0,-47 13 0 0 0,-62 12 0 0 0,-68 10 0 0 0,-90 6 0 0 0,-111 4 0 0 0,-96 15 0 0 0,-107 11 0 0 0,-97 8 0 0 0,-72 4 0 0 0,-20 3 0 0 0,22 0 0 0 0,52 0 0 0 0,70-1 0 0 0,101-7 0 0 0,105-16 0 0 0,102-23 0 0 0,83-11 0 0 0,59-15 0 0 0,25-9 0 0 0,-3-10 0 0 0,-36-3 0 0 0,-98 8 0 0 0,-124 11 0 0 0,-137 12 0 0 0,-221 23 0 0 0,-291 50 0 0 0,-264 48 0 0 0,-237 53 0 0 0,-131 13 0 0 0,77-20 0 0 0,183-36 0 0 0,242-55 0 0 0,244-49 0 0 0,222-33 0 0 0,180-10 0 0 0,129 1 0 0 0,101 7 0 0 0,119 9 0 0 0,117 8 0 0 0,89 6 0 0 0,154-8 0 0 0,145-1 0 0 0,35-5 0 0 0,-30-4 0 0 0,-72-5 0 0 0,-105 3 0 0 0,-129 7 0 0 0,-128 0 0 0 0,-116-3 0 0 0,-117-10 0 0 0,-117-6 0 0 0,-110-2 0 0 0,-74-1 0 0 0,-84 1 0 0 0,-59 8 0 0 0,-14 8 0 0 0,7 10 0 0 0,28 8 0 0 0,54 4 0 0 0,75-3 0 0 0,95-7 0 0 0,92 0 0 0 0,136-25 0 0 0,125-11 0 0 0,128-4 0 0 0,110 7 0 0 0,59 5 0 0 0,-8 10 0 0 0,-62 4 0 0 0,-83 7 0 0 0,-137 7 0 0 0,-155 5 0 0 0,-149 11 0 0 0,-129 6 0 0 0,-75 7 0 0 0,-13 8 0 0 0,30 6 0 0 0,57-2 0 0 0,94-11 0 0 0,128-29 0 0 0,144-11 0 0 0,131-8 0 0 0,79-6 0 0 0,8-8 0 0 0,-45 2 0 0 0,-73 10 0 0 0,-122 11 0 0 0,-157 8 0 0 0,-129 8 0 0 0,-92-2 0 0 0,-53 0 0 0 0,-16 3 0 0 0,28-5 0 0 0,55-7 0 0 0,76-7 0 0 0,81 2 0 0 0,69 3 0 0 0,91-6 0 0 0,73-7 0 0 0,32-3 0 0 0,1 5 0 0 0,-17 6 0 0 0,-34 9 0 0 0,-38 6 0 0 0,-51 6 0 0 0,-77 2 0 0 0,-55 3 0 0 0,-24 0 0 0 0,3 1 0 0 0,16-1 0 0 0,32 7 0 0 0,42 1 0 0 0,39 0 0 0 0,31-3 0 0 0,61 6 0 0 0,84 5 0 0 0,69 8 0 0 0,18 5 0 0 0,-13-2 0 0 0,-35-6 0 0 0,-51 0 0 0 0,-46 2 0 0 0,-46 4 0 0 0,-67 16 0 0 0,-75 27 0 0 0,-59 7 0 0 0,-28-3 0 0 0,0-14 0 0 0,24-18 0 0 0,47-15 0 0 0,62-20 0 0 0,99-24 0 0 0,106-28 0 0 0,72-13 0 0 0,25-4 0 0 0,-24 9 0 0 0,-43 13 0 0 0,-65 14 0 0 0,-78 10 0 0 0,-90 15 0 0 0,-88 20 0 0 0,-90 25 0 0 0,-57 6 0 0 0,0-6 0 0 0,95-17 0 0 0,145-13 0 0 0,150-10 0 0 0,110-5 0 0 0,44-3 0 0 0,5-1 0 0 0,-30 1 0 0 0,-34 0 0 0 0,-58 1 0 0 0,-71 1 0 0 0,-99 0 0 0 0,-88 1 0 0 0,-77-6 0 0 0,-68-9 0 0 0,-35-8 0 0 0,8 0 0 0 0,41-9 0 0 0,68 0 0 0 0,93 7 0 0 0,111 7 0 0 0,130 6 0 0 0,90 13 0 0 0,68 11 0 0 0,39 11 0 0 0,32 8 0 0 0,1 4 0 0 0,-18 4 0 0 0,-40 1 0 0 0,-29 0 0 0 0,-14-6 0 0 0,-16-10 0 0 0,-21-2 0 0 0,-32-4 0 0 0,-40-6 0 0 0,-36-5 0 0 0,-61-4 0 0 0,-81-1 0 0 0,-91 4 0 0 0,-87 8 0 0 0,-77 21 0 0 0,-58 17 0 0 0,-71 26 0 0 0,-59 18 0 0 0,-18 7 0 0 0,13-9 0 0 0,58-20 0 0 0,77-22 0 0 0,105-21 0 0 0,109-14 0 0 0,104-12 0 0 0,123-5 0 0 0,131-10 0 0 0,118-3 0 0 0,81 0 0 0 0,45-3 0 0 0,36 1 0 0 0,-8 2 0 0 0,-50 4 0 0 0,-59 4 0 0 0,-76 2 0 0 0,-75 2 0 0 0,-71 1 0 0 0,-61 0 0 0 0,-67 1 0 0 0,-51-7 0 0 0,-40-2 0 0 0,-42-6 0 0 0,-29-1 0 0 0,-17-4 0 0 0,16 1 0 0 0,32 4 0 0 0,46 4 0 0 0,78 3 0 0 0,80 4 0 0 0,74 2 0 0 0,40 1 0 0 0,2 0 0 0 0,-16 1 0 0 0,-30 0 0 0 0,-31 0 0 0 0,-39-1 0 0 0,-37 0 0 0 0,-56 1 0 0 0,-79 5 0 0 0,-93 9 0 0 0,-89 8 0 0 0,-91 7 0 0 0,-78-2 0 0 0,-44 0 0 0 0,-13 3 0 0 0,-3-5 0 0 0,-2-6 0 0 0,22-7 0 0 0,33-5 0 0 0,43-5 0 0 0,31-2 0 0 0,23-1 0 0 0,10-8 0 0 0,22-2 0 0 0,17 1 0 0 0,4-5 0 0 0,12 0 0 0 0,13-10 0 0 0,23-14 0 0 0,32-7 0 0 0,43-3 0 0 0,42 1 0 0 0,34 2 0 0 0,30 9 0 0 0,24 10 0 0 0,29 3 0 0 0,65-1 0 0 0,54-2 0 0 0,56-4 0 0 0,51-3 0 0 0,30 4 0 0 0,11 1 0 0 0,-29 5 0 0 0,-55 6 0 0 0,-59 6 0 0 0,-58 12 0 0 0,-59 5 0 0 0,-45 2 0 0 0,-49-1 0 0 0,-86 19 0 0 0,-67 16 0 0 0,-50 15 0 0 0,-29 10 0 0 0,-4 1 0 0 0,19-12 0 0 0,48-15 0 0 0,54-15 0 0 0,61-11 0 0 0,54-9 0 0 0,41-5 0 0 0,67-3 0 0 0,80-1 0 0 0,68 0 0 0 0,49 1 0 0 0,6 0 0 0 0,-22 1 0 0 0,-40 0 0 0 0,-47 1 0 0 0,-65 0 0 0 0,-65-7 0 0 0,-64-8 0 0 0,-57-8 0 0 0,-45-6 0 0 0,-31-5 0 0 0,-17-4 0 0 0,-4 0 0 0 0,-20-8 0 0 0,-6-15 0 0 0,-12-23 0 0 0,9-22 0 0 0,15-26 0 0 0,37-10 0 0 0,34 7 0 0 0,40 7 0 0 0,36 25 0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23T06:48:54.24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5526 12165 16383 0 0,'6'0'0'0'0,"9"0"0"0"0,15 0 0 0 0,14 0 0 0 0,27 6 0 0 0,39 3 0 0 0,65-1 0 0 0,60 5 0 0 0,49 0 0 0 0,27 4 0 0 0,26 6 0 0 0,12-1 0 0 0,-8 3 0 0 0,-29-4 0 0 0,-49 1 0 0 0,-56-3 0 0 0,-57-4 0 0 0,-73-6 0 0 0,-95 3 0 0 0,-115-1 0 0 0,-112-2 0 0 0,-85-3 0 0 0,-50-2 0 0 0,-39-2 0 0 0,-17-2 0 0 0,6 0 0 0 0,45 0 0 0 0,49-1 0 0 0,62 1 0 0 0,66 0 0 0 0,67-7 0 0 0,77-2 0 0 0,76-5 0 0 0,74-2 0 0 0,60 4 0 0 0,84 2 0 0 0,72 4 0 0 0,56 9 0 0 0,38 23 0 0 0,16 14 0 0 0,8 6 0 0 0,-15-4 0 0 0,-32-3 0 0 0,-54-9 0 0 0,-68-8 0 0 0,-64-9 0 0 0,-57-6 0 0 0,-38-5 0 0 0,-28-2 0 0 0,-19-1 0 0 0,-29-1 0 0 0,-51 0 0 0 0,-43-6 0 0 0,-62-8 0 0 0,-76-14 0 0 0,-79-8 0 0 0,-74-11 0 0 0,-30-4 0 0 0,6 2 0 0 0,45 8 0 0 0,69 6 0 0 0,81 3 0 0 0,94 0 0 0 0,84 0 0 0 0,71 5 0 0 0,72 9 0 0 0,66 0 0 0 0,79 4 0 0 0,70 4 0 0 0,42 5 0 0 0,2 4 0 0 0,-20 1 0 0 0,-51 8 0 0 0,-73 4 0 0 0,-83 5 0 0 0,-100 14 0 0 0,-91 2 0 0 0,-85 8 0 0 0,-73 17 0 0 0,-68 12 0 0 0,-60 7 0 0 0,-20-3 0 0 0,15-14 0 0 0,51-9 0 0 0,60-14 0 0 0,73-13 0 0 0,79-29 0 0 0,90-20 0 0 0,85-18 0 0 0,88-9 0 0 0,75-6 0 0 0,48 5 0 0 0,21 13 0 0 0,4 14 0 0 0,-19 11 0 0 0,-40 15 0 0 0,-55 8 0 0 0,-68 9 0 0 0,-106 9 0 0 0,-129 6 0 0 0,-102-1 0 0 0,-94-6 0 0 0,-91-1 0 0 0,-133 3 0 0 0,-72-3 0 0 0,-39-5 0 0 0,-5-13 0 0 0,28-18 0 0 0,81-15 0 0 0,113-8 0 0 0,133 2 0 0 0,129 7 0 0 0,99 9 0 0 0,65 6 0 0 0,39 7 0 0 0,12 4 0 0 0,-10-5 0 0 0,-19-7 0 0 0,-27-7 0 0 0,-45-1 0 0 0,-41-3 0 0 0,-31 4 0 0 0,-28-3 0 0 0,-15 5 0 0 0,-5 4 0 0 0,12 5 0 0 0,19 4 0 0 0,40 4 0 0 0,48 1 0 0 0,45-5 0 0 0,36-2 0 0 0,19-5 0 0 0,6-8 0 0 0,-1-6 0 0 0,-3 1 0 0 0,-11-1 0 0 0,-20 4 0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23T06:48:54.33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7211 12388 16383 0 0,'7'0'0'0'0,"1"7"0"0"0,7 1 0 0 0,6 1 0 0 0,20-3 0 0 0,47 24 0 0 0,67 20 0 0 0,84 15 0 0 0,85 1 0 0 0,64 4 0 0 0,12-11 0 0 0,8-15 0 0 0,12-16 0 0 0,-1-11 0 0 0,-21-10 0 0 0,-52-5 0 0 0,-65-4 0 0 0,-62-1 0 0 0,-42 0 0 0 0,-25-6 0 0 0,-26-1 0 0 0,-28 0 0 0 0,-31-3 0 0 0,-39-1 0 0 0,-31-3 0 0 0,-28 0 0 0 0,-60 4 0 0 0,-59 3 0 0 0,-82-2 0 0 0,-143 0 0 0 0,-109 16 0 0 0,-51 26 0 0 0,-43 20 0 0 0,-7 16 0 0 0,32 8 0 0 0,83-1 0 0 0,117-13 0 0 0,111-18 0 0 0,116-14 0 0 0,124-14 0 0 0,140-27 0 0 0,124-18 0 0 0,81-11 0 0 0,8-10 0 0 0,-24-4 0 0 0,-60 2 0 0 0,-70 10 0 0 0,-74 13 0 0 0,-84 11 0 0 0,-101 9 0 0 0,-109 7 0 0 0,-110 3 0 0 0,-71 3 0 0 0,-28 0 0 0 0,7 1 0 0 0,40-8 0 0 0,39-15 0 0 0,37-11 0 0 0,49-6 0 0 0,54-10 0 0 0,59 3 0 0 0,53 9 0 0 0,39 10 0 0 0,59-3 0 0 0,84-9 0 0 0,70-12 0 0 0,44-4 0 0 0,50 7 0 0 0,18 11 0 0 0,-14 13 0 0 0,-46 2 0 0 0,-61 5 0 0 0,-72 5 0 0 0,-102 5 0 0 0,-127 9 0 0 0,-116 10 0 0 0,-80 16 0 0 0,-73 16 0 0 0,-58 12 0 0 0,-26 4 0 0 0,25-10 0 0 0,66-13 0 0 0,82-13 0 0 0,81-12 0 0 0,82-7 0 0 0,106-5 0 0 0,131-4 0 0 0,110 0 0 0 0,80-1 0 0 0,32 1 0 0 0,-10-13 0 0 0,-22-9 0 0 0,-46-2 0 0 0,-60 4 0 0 0,-59 6 0 0 0,-60 0 0 0 0,-52 1 0 0 0,-62 4 0 0 0,-53 4 0 0 0,-51 3 0 0 0,-48 9 0 0 0,-44 3 0 0 0,-36 0 0 0 0,2 0 0 0 0,37 3 0 0 0,51 2 0 0 0,54 3 0 0 0,53 0 0 0 0,77 4 0 0 0,106 23 0 0 0,85 18 0 0 0,45 5 0 0 0,7-9 0 0 0,-14-14 0 0 0,-30-14 0 0 0,-37-13 0 0 0,-43-8 0 0 0,-50-6 0 0 0,-57-3 0 0 0,-60 11 0 0 0,-56 11 0 0 0,-63 7 0 0 0,-64 13 0 0 0,-85 18 0 0 0,-41 0 0 0 0,17-11 0 0 0,52-14 0 0 0,92-18 0 0 0,155-28 0 0 0,40-11 0 0 0,129-51 0 0 0,99-26 0 0 0,61-21 0 0 0,30-17 0 0 0,4-3 0 0 0,-10 9 0 0 0,-34 20 0 0 0,-61 30 0 0 0,-69 22 0 0 0,-69 21 0 0 0,-81 18 0 0 0,-95 12 0 0 0,-78 7 0 0 0,-62 5 0 0 0,-45 7 0 0 0,-48 22 0 0 0,-20 12 0 0 0,7-1 0 0 0,42-3 0 0 0,62 0 0 0 0,64-8 0 0 0,59-3 0 0 0,54-6 0 0 0,61-7 0 0 0,85 0 0 0 0,99 4 0 0 0,65 5 0 0 0,35-2 0 0 0,-8-5 0 0 0,-33-5 0 0 0,-54-5 0 0 0,-55-4 0 0 0,-58-3 0 0 0,-63 12 0 0 0,-63 16 0 0 0,-62 23 0 0 0,-85 15 0 0 0,-89 9 0 0 0,-61 4 0 0 0,0 2 0 0 0,44-13 0 0 0,65-18 0 0 0,104-38 0 0 0,91-46 0 0 0,83-37 0 0 0,65-26 0 0 0,32-9 0 0 0,4 6 0 0 0,-19 21 0 0 0,-31 29 0 0 0,-40 24 0 0 0,-43 15 0 0 0,-39 10 0 0 0,-34 18 0 0 0,-41 18 0 0 0,-24 17 0 0 0,-17 5 0 0 0,-5-1 0 0 0,8-4 0 0 0,21-10 0 0 0,22-13 0 0 0,26-11 0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23T06:48:54.86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5930 12091 16383 0 0,'0'7'0'0'0,"-7"1"0"0"0,-1 7 0 0 0,13 13 0 0 0,24 21 0 0 0,41 22 0 0 0,52 18 0 0 0,45 0 0 0 0,19-9 0 0 0,17-11 0 0 0,31-17 0 0 0,47-18 0 0 0,27-21 0 0 0,-6-13 0 0 0,-43-6 0 0 0,-45-9 0 0 0,-40-8 0 0 0,-37 0 0 0 0,-35 4 0 0 0,-28 5 0 0 0,-28-2 0 0 0,-33 3 0 0 0,-39 2 0 0 0,-47 5 0 0 0,-69 1 0 0 0,-106 4 0 0 0,-96 13 0 0 0,-52 5 0 0 0,-24 7 0 0 0,-11 4 0 0 0,16-1 0 0 0,60-6 0 0 0,84-6 0 0 0,93-6 0 0 0,85-5 0 0 0,83-9 0 0 0,108-10 0 0 0,95-9 0 0 0,59-7 0 0 0,58-4 0 0 0,86-10 0 0 0,52-3 0 0 0,1 6 0 0 0,-43 5 0 0 0,-46 7 0 0 0,-51 10 0 0 0,-48 8 0 0 0,-53 6 0 0 0,-77 4 0 0 0,-111-4 0 0 0,-117-1 0 0 0,-106 1 0 0 0,-102 1 0 0 0,-154 1 0 0 0,-82 2 0 0 0,-19 8 0 0 0,1 2 0 0 0,25 0 0 0 0,72-1 0 0 0,101-2 0 0 0,124-2 0 0 0,136-1 0 0 0,136-1 0 0 0,119-1 0 0 0,73-1 0 0 0,23 1 0 0 0,8 0 0 0 0,5-13 0 0 0,-4-11 0 0 0,-27-1 0 0 0,-39 3 0 0 0,-47 7 0 0 0,-54 4 0 0 0,-56 5 0 0 0,-79 3 0 0 0,-96 9 0 0 0,-76 16 0 0 0,-47 4 0 0 0,-30 5 0 0 0,10-4 0 0 0,26-6 0 0 0,44-6 0 0 0,64-7 0 0 0,64-4 0 0 0,47-2 0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23T06:48:57.12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7065 12867 16383 0 0,'97'-20'0'0'0,"69"-12"0"0"0,66-1 0 0 0,44-1 0 0 0,26 5 0 0 0,27 7 0 0 0,34 8 0 0 0,20 6 0 0 0,2 5 0 0 0,-6 8 0 0 0,3 5 0 0 0,-12-1 0 0 0,-17-1 0 0 0,-44-2 0 0 0,-35-2 0 0 0,-39-2 0 0 0,-46-1 0 0 0,-42-1 0 0 0,-41 0 0 0 0,-56 0 0 0 0,-96-1 0 0 0,-90 1 0 0 0,-94 0 0 0 0,-174-1 0 0 0,-212-5 0 0 0,-212-3 0 0 0,-191 1 0 0 0,-32 2 0 0 0,74 7 0 0 0,125 5 0 0 0,156 1 0 0 0,178-1 0 0 0,169-2 0 0 0,152-1 0 0 0,140-7 0 0 0,107-10 0 0 0,95-9 0 0 0,75 0 0 0 0,58-3 0 0 0,52 3 0 0 0,118 5 0 0 0,85 6 0 0 0,49 5 0 0 0,93 4 0 0 0,27 9 0 0 0,-21 9 0 0 0,-38 15 0 0 0,-43 10 0 0 0,-61 3 0 0 0,-82 2 0 0 0,-87-1 0 0 0,-81-1 0 0 0,-71-9 0 0 0,-58-9 0 0 0,-38-9 0 0 0,-27-8 0 0 0,-17-4 0 0 0,-8-4 0 0 0,-10-1 0 0 0,-9-8 0 0 0,-6-1 0 0 0,-5 0 0 0 0,-3 3 0 0 0,-7-5 0 0 0,4-6 0 0 0,2-1 0 0 0,2 4 0 0 0,8 4 0 0 0,7-3 0 0 0,9 1 0 0 0,7 3 0 0 0,-3 4 0 0 0,-31 8 0 0 0,-61 11 0 0 0,-76 3 0 0 0,-93 5 0 0 0,-96-1 0 0 0,-69-4 0 0 0,-32-4 0 0 0,-19-18 0 0 0,-24-26 0 0 0,-27-34 0 0 0,-7-32 0 0 0,7-30 0 0 0,-9-20 0 0 0,18 2 0 0 0,54 14 0 0 0,69 16 0 0 0,65 15 0 0 0,58 18 0 0 0,26 17 0 0 0,-1 7 0 0 0,-15 6 0 0 0,-6 14 0 0 0,12 5 0 0 0,33 10 0 0 0,42 15 0 0 0,42 21 0 0 0,26 29 0 0 0,15 26 0 0 0,7 21 0 0 0,8 15 0 0 0,-6 3 0 0 0,-12-4 0 0 0,-12 0 0 0 0,-11-17 0 0 0,-2-17 0 0 0,-4-13 0 0 0,-9-17 0 0 0,-13-14 0 0 0,-16-11 0 0 0,-10-8 0 0 0,1-5 0 0 0,14-3 0 0 0,16 0 0 0 0,29 0 0 0 0,49-18 0 0 0,51-19 0 0 0,63-16 0 0 0,51-10 0 0 0,36 5 0 0 0,5 7 0 0 0,-14 6 0 0 0,-12 11 0 0 0,-17 13 0 0 0,-23 9 0 0 0,-21 8 0 0 0,-18 5 0 0 0,-19 2 0 0 0,-16 2 0 0 0,-51 14 0 0 0,-46 22 0 0 0,-50 19 0 0 0,-42 18 0 0 0,-26 3 0 0 0,-12-6 0 0 0,-16-8 0 0 0,-10-2 0 0 0,14-12 0 0 0,51-14 0 0 0,66-13 0 0 0,62-11 0 0 0,57-14 0 0 0,37-13 0 0 0,35-10 0 0 0,14-7 0 0 0,2 1 0 0 0,-5 0 0 0 0,-7-1 0 0 0,-21 4 0 0 0,-35 8 0 0 0,-51 7 0 0 0,-49 12 0 0 0,-35 6 0 0 0,-13 2 0 0 0,-2 7 0 0 0,12 0 0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23T06:48:57.54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8615 12706 16383 0 0,'6'-7'0'0'0,"16"-8"0"0"0,42-14 0 0 0,74-22 0 0 0,66-3 0 0 0,68 3 0 0 0,40 2 0 0 0,17 11 0 0 0,-20 10 0 0 0,-44 12 0 0 0,-55 7 0 0 0,-55 6 0 0 0,-62 3 0 0 0,-59-5 0 0 0,-48-1 0 0 0,-47-7 0 0 0,-85-7 0 0 0,-119 0 0 0 0,-99 3 0 0 0,-71 5 0 0 0,-58 4 0 0 0,-22 3 0 0 0,25-3 0 0 0,64-7 0 0 0,85-2 0 0 0,81-3 0 0 0,84-5 0 0 0,80 1 0 0 0,81 6 0 0 0,75-2 0 0 0,86 4 0 0 0,101-3 0 0 0,73 2 0 0 0,33 5 0 0 0,2 3 0 0 0,-27 4 0 0 0,-25 2 0 0 0,-12 9 0 0 0,-11 9 0 0 0,-14 9 0 0 0,-40 7 0 0 0,-51 4 0 0 0,-63-4 0 0 0,-56-7 0 0 0,-70-7 0 0 0,-116-1 0 0 0,-132-2 0 0 0,-99-5 0 0 0,-72-3 0 0 0,-58-2 0 0 0,-10-3 0 0 0,16-1 0 0 0,51 0 0 0 0,55-7 0 0 0,67-9 0 0 0,59-14 0 0 0,61-15 0 0 0,50-7 0 0 0,43 0 0 0 0,31 2 0 0 0,28 3 0 0 0,21 3 0 0 0,12 3 0 0 0,35 2 0 0 0,44 7 0 0 0,48 3 0 0 0,23 6 0 0 0,0 8 0 0 0,-17 5 0 0 0,-25 5 0 0 0,-22 4 0 0 0,-18 1 0 0 0,-8 1 0 0 0,14 7 0 0 0,9 8 0 0 0,9 2 0 0 0,5 10 0 0 0,-2 1 0 0 0,-1 8 0 0 0,-17 4 0 0 0,-20 2 0 0 0,-12-7 0 0 0,-12-3 0 0 0,-17 0 0 0 0,-17-7 0 0 0,-19 0 0 0 0,-45 8 0 0 0,-41 10 0 0 0,-27 5 0 0 0,-23-6 0 0 0,-15-10 0 0 0,-3-11 0 0 0,10-9 0 0 0,14-7 0 0 0,28-5 0 0 0,30-2 0 0 0,31-7 0 0 0,27-9 0 0 0,34-8 0 0 0,24-6 0 0 0,29-4 0 0 0,38-10 0 0 0,37-2 0 0 0,18-7 0 0 0,-2-1 0 0 0,-12 10 0 0 0,-21 11 0 0 0,-21 13 0 0 0,-25 15 0 0 0,-29 10 0 0 0,-25 10 0 0 0,-27 2 0 0 0,-22 6 0 0 0,-29-2 0 0 0,-34-4 0 0 0,-25-4 0 0 0,-8-5 0 0 0,0-3 0 0 0,17-3 0 0 0,24-1 0 0 0,29 0 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C7D508-FCBC-EB47-A5E5-AF4C68E8B8B5}" type="datetimeFigureOut">
              <a:rPr lang="en-US" smtClean="0"/>
              <a:t>2/9/23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5D2F72-C46D-0A4B-83CD-7D91B749B3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5458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5D2F72-C46D-0A4B-83CD-7D91B749B3C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387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F920A-066C-2C8F-D6F5-BEB0A3F680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5A72E7B-A661-4C58-EA5D-E60E71176A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5254BE-7EEB-9769-A5F4-75F64E2771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B8248-D627-4B46-A868-43D0759BFE46}" type="datetimeFigureOut">
              <a:rPr lang="en-US" smtClean="0"/>
              <a:t>2/9/23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A5DA03-1081-1181-C6F7-337DF1D5A4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6AD9BD-0717-5109-7BA2-2CDA5A8B7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A1ED9-8373-6148-BAAE-529A63BD91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4757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E5972-1B6F-CCD6-503B-A2463781E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C11E8C-378B-4EF4-3837-7FCEA7F555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1F57EB-BCA5-18AF-2861-1244D9BF59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B8248-D627-4B46-A868-43D0759BFE46}" type="datetimeFigureOut">
              <a:rPr lang="en-US" smtClean="0"/>
              <a:t>2/9/23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9FA789-A2E8-C2D3-50F9-D2BF7F4D9A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DE2ADF-76D8-0F2F-5ADB-4BEFD6361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A1ED9-8373-6148-BAAE-529A63BD91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08593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0DC847A-3596-6F22-6C07-7E73AAFC1A4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F28CBAF-EAC0-7E57-AF22-B9AA90947A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2528AC-5651-AE33-C497-2ABBD4E5CF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B8248-D627-4B46-A868-43D0759BFE46}" type="datetimeFigureOut">
              <a:rPr lang="en-US" smtClean="0"/>
              <a:t>2/9/23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CF2999-A273-DB5D-528A-61479F3D50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AC159D-9E1D-D245-419D-1748802BB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A1ED9-8373-6148-BAAE-529A63BD91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5002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7A1D8-63C8-00DB-0BFA-07BF4986A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48FF1C-A382-0949-F203-A25678385F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69A36F-36C7-689D-FF66-F13AFC35C2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B8248-D627-4B46-A868-43D0759BFE46}" type="datetimeFigureOut">
              <a:rPr lang="en-US" smtClean="0"/>
              <a:t>2/9/23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CB9DE0-5386-E965-A14B-B3C2FB721F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382054-39E3-50CA-1A2F-6428E5421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A1ED9-8373-6148-BAAE-529A63BD91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825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E9F329-4380-8C16-E602-0F1179E4F5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DB6E72-077F-2A72-B9CC-BC2CA440E3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FE54EB-ABDE-C6B9-DA4B-032AE27823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B8248-D627-4B46-A868-43D0759BFE46}" type="datetimeFigureOut">
              <a:rPr lang="en-US" smtClean="0"/>
              <a:t>2/9/23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F705A8-EF69-9BE8-422F-29A531B452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FAACDD-5CFB-76B1-6526-69F15EEB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A1ED9-8373-6148-BAAE-529A63BD91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38367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D5AD3C-1292-C9E7-F1C3-014414480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851E6C-03D9-74F1-313F-E579EE1799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3AAB22-BB4A-A5D5-7E25-FEDAFC8A40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55ADC9-C6EB-247E-FFE9-1E9568593C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B8248-D627-4B46-A868-43D0759BFE46}" type="datetimeFigureOut">
              <a:rPr lang="en-US" smtClean="0"/>
              <a:t>2/9/23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BFEF51-494E-C06A-F29D-9B304773F6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67CFB3-820E-632D-C389-FE9511887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A1ED9-8373-6148-BAAE-529A63BD91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7827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D7FA9-B56C-5C91-C369-F9B45FA21B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FA083B-35C9-36D8-7E1C-B447A3078A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355236-1529-6C8F-963A-45DD9A2080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AB4020-60BB-C2DD-5897-E28DA26DE4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511CEAE-A73B-1E0B-87B3-72F481BF16E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358ED5F-A6A9-EF6C-2CE1-06ECA3B488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B8248-D627-4B46-A868-43D0759BFE46}" type="datetimeFigureOut">
              <a:rPr lang="en-US" smtClean="0"/>
              <a:t>2/9/23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7606C60-4D25-5D25-27AE-A73CC7868E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E87E5A-CD89-C18A-B09A-573CD07C4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A1ED9-8373-6148-BAAE-529A63BD91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7416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CB094-74D4-0935-769A-B9A850AB74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60CA38-BD68-96E2-0A60-FD37DA2FE2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B8248-D627-4B46-A868-43D0759BFE46}" type="datetimeFigureOut">
              <a:rPr lang="en-US" smtClean="0"/>
              <a:t>2/9/23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1ABB52-8316-831B-9D32-953CE26D29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9F3727-71FB-4FE0-7093-357AFE1F6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A1ED9-8373-6148-BAAE-529A63BD91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6408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6025B59-9BBE-1266-A8EE-3E349D7117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B8248-D627-4B46-A868-43D0759BFE46}" type="datetimeFigureOut">
              <a:rPr lang="en-US" smtClean="0"/>
              <a:t>2/9/23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38DB2A-7F8A-23F8-E4B5-72D8FD3155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DBFA59-799B-EFA7-5D29-23DE8E77A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A1ED9-8373-6148-BAAE-529A63BD91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6149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EF5813-58C2-FF07-C78F-1C9BD5A24B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8DF058-A9E1-111F-7B25-355ED646A9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744FFE-1361-4597-103C-159D8BD7CA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174537-44CC-2F4C-847C-3CDB355585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B8248-D627-4B46-A868-43D0759BFE46}" type="datetimeFigureOut">
              <a:rPr lang="en-US" smtClean="0"/>
              <a:t>2/9/23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C4427D-D962-765C-032A-48EFF7982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440AAC-C2F2-5F6A-6047-427BE41E81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A1ED9-8373-6148-BAAE-529A63BD91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179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4E0E1D-0BC4-7E90-1F62-5F1E975B57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A1FA51A-9A76-0D5E-CC02-0CB58CA530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03550D-7FB3-88A3-972D-AF78E2A037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5FA51F-52C1-BC06-99C5-65A12D7F75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B8248-D627-4B46-A868-43D0759BFE46}" type="datetimeFigureOut">
              <a:rPr lang="en-US" smtClean="0"/>
              <a:t>2/9/23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CFEE7-A21C-0F27-912C-EC31AFBBA2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0B3276-4F47-9288-D965-AB82910F83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A1ED9-8373-6148-BAAE-529A63BD91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0134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1419210-4CB1-CDB9-AD3D-9DC217A04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28C4C9-65A9-FB4F-A5FE-B9CC1EFB3E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4AB966-C2F5-A8E8-07EB-0A0B022E063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0B8248-D627-4B46-A868-43D0759BFE46}" type="datetimeFigureOut">
              <a:rPr lang="en-US" smtClean="0"/>
              <a:t>2/9/23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52A505-9226-63DC-B5C3-921E6D4307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95F9C3-B324-EFB9-22DF-C84E75F784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FA1ED9-8373-6148-BAAE-529A63BD91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049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8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9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0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1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2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3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4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5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6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9.png"/><Relationship Id="rId5" Type="http://schemas.openxmlformats.org/officeDocument/2006/relationships/customXml" Target="../ink/ink29.xml"/><Relationship Id="rId4" Type="http://schemas.openxmlformats.org/officeDocument/2006/relationships/image" Target="../media/image138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1.png"/><Relationship Id="rId5" Type="http://schemas.openxmlformats.org/officeDocument/2006/relationships/customXml" Target="../ink/ink30.xml"/><Relationship Id="rId4" Type="http://schemas.openxmlformats.org/officeDocument/2006/relationships/image" Target="../media/image140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2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3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4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5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6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7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8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0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1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2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3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4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5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6.pn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7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9.png"/><Relationship Id="rId5" Type="http://schemas.openxmlformats.org/officeDocument/2006/relationships/customXml" Target="../ink/ink31.xml"/><Relationship Id="rId4" Type="http://schemas.openxmlformats.org/officeDocument/2006/relationships/image" Target="../media/image158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1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2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3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4.pn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5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6.pn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7.pn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8.pn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9.pn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2.png"/><Relationship Id="rId7" Type="http://schemas.openxmlformats.org/officeDocument/2006/relationships/customXml" Target="../ink/ink4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customXml" Target="../ink/ink3.xml"/><Relationship Id="rId4" Type="http://schemas.openxmlformats.org/officeDocument/2006/relationships/image" Target="../media/image17.png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1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2.pn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3.pn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4.pn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5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6.pn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7.png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8.png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9.png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1.png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2.png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3.png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4.png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5.png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6.png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7.png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8.png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9.png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1.png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2.png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3.png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4.png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5.png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6.png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8.png"/><Relationship Id="rId5" Type="http://schemas.openxmlformats.org/officeDocument/2006/relationships/customXml" Target="../ink/ink32.xml"/><Relationship Id="rId4" Type="http://schemas.openxmlformats.org/officeDocument/2006/relationships/image" Target="../media/image197.png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0.png"/><Relationship Id="rId5" Type="http://schemas.openxmlformats.org/officeDocument/2006/relationships/customXml" Target="../ink/ink33.xml"/><Relationship Id="rId4" Type="http://schemas.openxmlformats.org/officeDocument/2006/relationships/image" Target="../media/image199.png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2.png"/><Relationship Id="rId5" Type="http://schemas.openxmlformats.org/officeDocument/2006/relationships/customXml" Target="../ink/ink34.xml"/><Relationship Id="rId4" Type="http://schemas.openxmlformats.org/officeDocument/2006/relationships/image" Target="../media/image201.png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5.png"/><Relationship Id="rId5" Type="http://schemas.openxmlformats.org/officeDocument/2006/relationships/customXml" Target="../ink/ink35.xml"/><Relationship Id="rId4" Type="http://schemas.openxmlformats.org/officeDocument/2006/relationships/image" Target="../media/image204.png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6.png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7.png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9.png"/><Relationship Id="rId5" Type="http://schemas.openxmlformats.org/officeDocument/2006/relationships/customXml" Target="../ink/ink36.xml"/><Relationship Id="rId4" Type="http://schemas.openxmlformats.org/officeDocument/2006/relationships/image" Target="../media/image208.png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1.png"/><Relationship Id="rId5" Type="http://schemas.openxmlformats.org/officeDocument/2006/relationships/customXml" Target="../ink/ink37.xml"/><Relationship Id="rId4" Type="http://schemas.openxmlformats.org/officeDocument/2006/relationships/image" Target="../media/image210.png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2.png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info@stellecloud.com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customXml" Target="../ink/ink5.xml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customXml" Target="../ink/ink6.xml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customXml" Target="../ink/ink7.xml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customXml" Target="../ink/ink8.xml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customXml" Target="../ink/ink9.xml"/><Relationship Id="rId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customXml" Target="../ink/ink10.xml"/><Relationship Id="rId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customXml" Target="../ink/ink11.xml"/><Relationship Id="rId4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2.png"/><Relationship Id="rId7" Type="http://schemas.openxmlformats.org/officeDocument/2006/relationships/customXml" Target="../ink/ink13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customXml" Target="../ink/ink12.xml"/><Relationship Id="rId4" Type="http://schemas.openxmlformats.org/officeDocument/2006/relationships/image" Target="../media/image5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customXml" Target="../ink/ink14.xml"/><Relationship Id="rId4" Type="http://schemas.openxmlformats.org/officeDocument/2006/relationships/image" Target="../media/image6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customXml" Target="../ink/ink1.xml"/><Relationship Id="rId4" Type="http://schemas.openxmlformats.org/officeDocument/2006/relationships/image" Target="../media/image7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customXml" Target="../ink/ink15.xml"/><Relationship Id="rId4" Type="http://schemas.openxmlformats.org/officeDocument/2006/relationships/image" Target="../media/image79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5" Type="http://schemas.openxmlformats.org/officeDocument/2006/relationships/customXml" Target="../ink/ink16.xml"/><Relationship Id="rId4" Type="http://schemas.openxmlformats.org/officeDocument/2006/relationships/image" Target="../media/image8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customXml" Target="../ink/ink17.xml"/><Relationship Id="rId4" Type="http://schemas.openxmlformats.org/officeDocument/2006/relationships/image" Target="../media/image89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2.png"/><Relationship Id="rId7" Type="http://schemas.openxmlformats.org/officeDocument/2006/relationships/customXml" Target="../ink/ink19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5" Type="http://schemas.openxmlformats.org/officeDocument/2006/relationships/customXml" Target="../ink/ink18.xml"/><Relationship Id="rId4" Type="http://schemas.openxmlformats.org/officeDocument/2006/relationships/image" Target="../media/image9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image" Target="../media/image2.png"/><Relationship Id="rId7" Type="http://schemas.openxmlformats.org/officeDocument/2006/relationships/customXml" Target="../ink/ink2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5" Type="http://schemas.openxmlformats.org/officeDocument/2006/relationships/customXml" Target="../ink/ink20.xml"/><Relationship Id="rId4" Type="http://schemas.openxmlformats.org/officeDocument/2006/relationships/image" Target="../media/image100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3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4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5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6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7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8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image" Target="../media/image2.png"/><Relationship Id="rId7" Type="http://schemas.openxmlformats.org/officeDocument/2006/relationships/customXml" Target="../ink/ink23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5" Type="http://schemas.openxmlformats.org/officeDocument/2006/relationships/customXml" Target="../ink/ink22.xml"/><Relationship Id="rId4" Type="http://schemas.openxmlformats.org/officeDocument/2006/relationships/image" Target="../media/image109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2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customXml" Target="../ink/ink2.xml"/><Relationship Id="rId4" Type="http://schemas.openxmlformats.org/officeDocument/2006/relationships/image" Target="../media/image11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4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png"/><Relationship Id="rId5" Type="http://schemas.openxmlformats.org/officeDocument/2006/relationships/customXml" Target="../ink/ink24.xml"/><Relationship Id="rId4" Type="http://schemas.openxmlformats.org/officeDocument/2006/relationships/image" Target="../media/image115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7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8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5" Type="http://schemas.openxmlformats.org/officeDocument/2006/relationships/customXml" Target="../ink/ink25.xml"/><Relationship Id="rId4" Type="http://schemas.openxmlformats.org/officeDocument/2006/relationships/image" Target="../media/image119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1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2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3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4.png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3" Type="http://schemas.openxmlformats.org/officeDocument/2006/relationships/image" Target="../media/image2.png"/><Relationship Id="rId7" Type="http://schemas.openxmlformats.org/officeDocument/2006/relationships/customXml" Target="../ink/ink27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6.png"/><Relationship Id="rId5" Type="http://schemas.openxmlformats.org/officeDocument/2006/relationships/customXml" Target="../ink/ink26.xml"/><Relationship Id="rId4" Type="http://schemas.openxmlformats.org/officeDocument/2006/relationships/image" Target="../media/image125.png"/><Relationship Id="rId9" Type="http://schemas.openxmlformats.org/officeDocument/2006/relationships/customXml" Target="../ink/ink2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5D06765-BB59-A3E1-5D57-17B1FE79FAFF}"/>
              </a:ext>
            </a:extLst>
          </p:cNvPr>
          <p:cNvCxnSpPr>
            <a:cxnSpLocks/>
          </p:cNvCxnSpPr>
          <p:nvPr/>
        </p:nvCxnSpPr>
        <p:spPr>
          <a:xfrm>
            <a:off x="78282" y="-32249"/>
            <a:ext cx="0" cy="6920229"/>
          </a:xfrm>
          <a:prstGeom prst="line">
            <a:avLst/>
          </a:prstGeom>
          <a:ln w="3175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87316931-25CD-0871-421A-C14763CA636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02" b="5704"/>
          <a:stretch/>
        </p:blipFill>
        <p:spPr>
          <a:xfrm>
            <a:off x="8871703" y="171079"/>
            <a:ext cx="2119033" cy="5037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AE4013-DD2B-51AA-A150-39C70051C3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95319" y="0"/>
            <a:ext cx="1218399" cy="6748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09F00E9-D334-8931-FDA8-C48CA3B46CC8}"/>
              </a:ext>
            </a:extLst>
          </p:cNvPr>
          <p:cNvSpPr txBox="1"/>
          <p:nvPr/>
        </p:nvSpPr>
        <p:spPr>
          <a:xfrm>
            <a:off x="4068518" y="6518648"/>
            <a:ext cx="2198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www.stellecloud.com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2952C6-2D23-A00D-8145-DC80F7DE5C26}"/>
              </a:ext>
            </a:extLst>
          </p:cNvPr>
          <p:cNvSpPr txBox="1"/>
          <p:nvPr/>
        </p:nvSpPr>
        <p:spPr>
          <a:xfrm>
            <a:off x="6496601" y="6507773"/>
            <a:ext cx="1718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www.corvit.com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110AFD-B09B-8E2E-EF89-1BFAA4A4EC26}"/>
              </a:ext>
            </a:extLst>
          </p:cNvPr>
          <p:cNvSpPr txBox="1"/>
          <p:nvPr/>
        </p:nvSpPr>
        <p:spPr>
          <a:xfrm rot="5400000">
            <a:off x="8858868" y="4699850"/>
            <a:ext cx="6140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Not for distribution 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Ⓒ</a:t>
            </a:r>
            <a:r>
              <a:rPr lang="en-US" b="0" i="0" u="none" strike="noStrike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StelleCloud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</a:t>
            </a:r>
            <a:endParaRPr lang="en-US" dirty="0"/>
          </a:p>
        </p:txBody>
      </p:sp>
      <p:pic>
        <p:nvPicPr>
          <p:cNvPr id="4" name="Picture 3" descr="A picture containing diagram&#10;&#10;Description automatically generated">
            <a:extLst>
              <a:ext uri="{FF2B5EF4-FFF2-40B4-BE49-F238E27FC236}">
                <a16:creationId xmlns:a16="http://schemas.microsoft.com/office/drawing/2014/main" id="{330C90FC-D484-C900-F906-1FA82A26FF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11702" y="-32249"/>
            <a:ext cx="12415403" cy="6973455"/>
          </a:xfrm>
          <a:prstGeom prst="rect">
            <a:avLst/>
          </a:prstGeom>
        </p:spPr>
      </p:pic>
      <p:pic>
        <p:nvPicPr>
          <p:cNvPr id="7" name="Content Placeholder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323E5009-8F7B-1B9F-8197-08758C8BC8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20113" y="-32249"/>
            <a:ext cx="12283588" cy="7183721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8E43D0B-D910-9EA3-475F-9F139FF3A69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02" b="5704"/>
          <a:stretch/>
        </p:blipFill>
        <p:spPr>
          <a:xfrm>
            <a:off x="0" y="6354273"/>
            <a:ext cx="2119033" cy="50372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D202716-FA9D-6F51-6051-317CE93A7B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9033" y="6354273"/>
            <a:ext cx="909506" cy="50372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DAE364E-3D72-89B9-2930-48B0DA8F5236}"/>
              </a:ext>
            </a:extLst>
          </p:cNvPr>
          <p:cNvSpPr txBox="1"/>
          <p:nvPr/>
        </p:nvSpPr>
        <p:spPr>
          <a:xfrm rot="5400000">
            <a:off x="-2781781" y="4561304"/>
            <a:ext cx="6140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Not for distribution 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ⒸStelleCloud 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ACDB446-E880-2281-C0AB-37A725559E15}"/>
              </a:ext>
            </a:extLst>
          </p:cNvPr>
          <p:cNvSpPr txBox="1"/>
          <p:nvPr/>
        </p:nvSpPr>
        <p:spPr>
          <a:xfrm>
            <a:off x="3255819" y="3131127"/>
            <a:ext cx="659476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AWS-Certified DevOps Engineer Professional Course (DOP-C01)</a:t>
            </a:r>
          </a:p>
          <a:p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4D6DB5F-4283-1BB5-67F9-9F98F4A840D7}"/>
              </a:ext>
            </a:extLst>
          </p:cNvPr>
          <p:cNvSpPr txBox="1"/>
          <p:nvPr/>
        </p:nvSpPr>
        <p:spPr>
          <a:xfrm>
            <a:off x="3575035" y="6367580"/>
            <a:ext cx="21989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www.stellecloud.com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2AC68E8-B42F-7997-4C37-AE121ABC1B4D}"/>
              </a:ext>
            </a:extLst>
          </p:cNvPr>
          <p:cNvSpPr txBox="1"/>
          <p:nvPr/>
        </p:nvSpPr>
        <p:spPr>
          <a:xfrm>
            <a:off x="6130505" y="6367580"/>
            <a:ext cx="17184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www.corvit.com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78096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5D06765-BB59-A3E1-5D57-17B1FE79FAFF}"/>
              </a:ext>
            </a:extLst>
          </p:cNvPr>
          <p:cNvCxnSpPr>
            <a:cxnSpLocks/>
          </p:cNvCxnSpPr>
          <p:nvPr/>
        </p:nvCxnSpPr>
        <p:spPr>
          <a:xfrm>
            <a:off x="78282" y="-32249"/>
            <a:ext cx="0" cy="6920229"/>
          </a:xfrm>
          <a:prstGeom prst="line">
            <a:avLst/>
          </a:prstGeom>
          <a:ln w="3175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87316931-25CD-0871-421A-C14763CA63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02" b="5704"/>
          <a:stretch/>
        </p:blipFill>
        <p:spPr>
          <a:xfrm>
            <a:off x="8871703" y="171079"/>
            <a:ext cx="2119033" cy="5037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AE4013-DD2B-51AA-A150-39C70051C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5319" y="0"/>
            <a:ext cx="1218399" cy="6748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09F00E9-D334-8931-FDA8-C48CA3B46CC8}"/>
              </a:ext>
            </a:extLst>
          </p:cNvPr>
          <p:cNvSpPr txBox="1"/>
          <p:nvPr/>
        </p:nvSpPr>
        <p:spPr>
          <a:xfrm>
            <a:off x="4068518" y="6518648"/>
            <a:ext cx="2198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www.stellecloud.com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2952C6-2D23-A00D-8145-DC80F7DE5C26}"/>
              </a:ext>
            </a:extLst>
          </p:cNvPr>
          <p:cNvSpPr txBox="1"/>
          <p:nvPr/>
        </p:nvSpPr>
        <p:spPr>
          <a:xfrm>
            <a:off x="6496601" y="6507773"/>
            <a:ext cx="1718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www.corvit.com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110AFD-B09B-8E2E-EF89-1BFAA4A4EC26}"/>
              </a:ext>
            </a:extLst>
          </p:cNvPr>
          <p:cNvSpPr txBox="1"/>
          <p:nvPr/>
        </p:nvSpPr>
        <p:spPr>
          <a:xfrm rot="5400000">
            <a:off x="8858868" y="4699850"/>
            <a:ext cx="6140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Not for distribution 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Ⓒ</a:t>
            </a:r>
            <a:r>
              <a:rPr lang="en-US" b="0" i="0" u="none" strike="noStrike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StelleCloud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</a:t>
            </a:r>
            <a:endParaRPr lang="en-US" dirty="0"/>
          </a:p>
        </p:txBody>
      </p:sp>
      <p:pic>
        <p:nvPicPr>
          <p:cNvPr id="2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18834B0-8505-3DD1-9C51-4E7EE5B286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0151" y="749665"/>
            <a:ext cx="10594520" cy="5208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0909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5D06765-BB59-A3E1-5D57-17B1FE79FAFF}"/>
              </a:ext>
            </a:extLst>
          </p:cNvPr>
          <p:cNvCxnSpPr>
            <a:cxnSpLocks/>
          </p:cNvCxnSpPr>
          <p:nvPr/>
        </p:nvCxnSpPr>
        <p:spPr>
          <a:xfrm>
            <a:off x="78282" y="-32249"/>
            <a:ext cx="0" cy="6920229"/>
          </a:xfrm>
          <a:prstGeom prst="line">
            <a:avLst/>
          </a:prstGeom>
          <a:ln w="3175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87316931-25CD-0871-421A-C14763CA63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02" b="5704"/>
          <a:stretch/>
        </p:blipFill>
        <p:spPr>
          <a:xfrm>
            <a:off x="8871703" y="171079"/>
            <a:ext cx="2119033" cy="5037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AE4013-DD2B-51AA-A150-39C70051C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5319" y="0"/>
            <a:ext cx="1218399" cy="6748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09F00E9-D334-8931-FDA8-C48CA3B46CC8}"/>
              </a:ext>
            </a:extLst>
          </p:cNvPr>
          <p:cNvSpPr txBox="1"/>
          <p:nvPr/>
        </p:nvSpPr>
        <p:spPr>
          <a:xfrm>
            <a:off x="4068518" y="6518648"/>
            <a:ext cx="2198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www.stellecloud.com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2952C6-2D23-A00D-8145-DC80F7DE5C26}"/>
              </a:ext>
            </a:extLst>
          </p:cNvPr>
          <p:cNvSpPr txBox="1"/>
          <p:nvPr/>
        </p:nvSpPr>
        <p:spPr>
          <a:xfrm>
            <a:off x="6496601" y="6507773"/>
            <a:ext cx="1718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www.corvit.com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110AFD-B09B-8E2E-EF89-1BFAA4A4EC26}"/>
              </a:ext>
            </a:extLst>
          </p:cNvPr>
          <p:cNvSpPr txBox="1"/>
          <p:nvPr/>
        </p:nvSpPr>
        <p:spPr>
          <a:xfrm rot="5400000">
            <a:off x="8858868" y="4699850"/>
            <a:ext cx="6140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Not for distribution 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Ⓒ</a:t>
            </a:r>
            <a:r>
              <a:rPr lang="en-US" b="0" i="0" u="none" strike="noStrike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StelleCloud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</a:t>
            </a:r>
            <a:endParaRPr lang="en-US" dirty="0"/>
          </a:p>
        </p:txBody>
      </p:sp>
      <p:pic>
        <p:nvPicPr>
          <p:cNvPr id="2" name="Picture 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F244246B-2A19-333B-2CED-BCAD716B19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8186" y="1385234"/>
            <a:ext cx="9995806" cy="4359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35858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5D06765-BB59-A3E1-5D57-17B1FE79FAFF}"/>
              </a:ext>
            </a:extLst>
          </p:cNvPr>
          <p:cNvCxnSpPr>
            <a:cxnSpLocks/>
          </p:cNvCxnSpPr>
          <p:nvPr/>
        </p:nvCxnSpPr>
        <p:spPr>
          <a:xfrm>
            <a:off x="78282" y="-32249"/>
            <a:ext cx="0" cy="6920229"/>
          </a:xfrm>
          <a:prstGeom prst="line">
            <a:avLst/>
          </a:prstGeom>
          <a:ln w="3175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87316931-25CD-0871-421A-C14763CA63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02" b="5704"/>
          <a:stretch/>
        </p:blipFill>
        <p:spPr>
          <a:xfrm>
            <a:off x="8871703" y="171079"/>
            <a:ext cx="2119033" cy="5037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AE4013-DD2B-51AA-A150-39C70051C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5319" y="0"/>
            <a:ext cx="1218399" cy="6748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09F00E9-D334-8931-FDA8-C48CA3B46CC8}"/>
              </a:ext>
            </a:extLst>
          </p:cNvPr>
          <p:cNvSpPr txBox="1"/>
          <p:nvPr/>
        </p:nvSpPr>
        <p:spPr>
          <a:xfrm>
            <a:off x="4068518" y="6518648"/>
            <a:ext cx="2198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www.stellecloud.com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2952C6-2D23-A00D-8145-DC80F7DE5C26}"/>
              </a:ext>
            </a:extLst>
          </p:cNvPr>
          <p:cNvSpPr txBox="1"/>
          <p:nvPr/>
        </p:nvSpPr>
        <p:spPr>
          <a:xfrm>
            <a:off x="6496601" y="6507773"/>
            <a:ext cx="1718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www.corvit.com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110AFD-B09B-8E2E-EF89-1BFAA4A4EC26}"/>
              </a:ext>
            </a:extLst>
          </p:cNvPr>
          <p:cNvSpPr txBox="1"/>
          <p:nvPr/>
        </p:nvSpPr>
        <p:spPr>
          <a:xfrm rot="5400000">
            <a:off x="8858868" y="4699850"/>
            <a:ext cx="6140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Not for distribution 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Ⓒ</a:t>
            </a:r>
            <a:r>
              <a:rPr lang="en-US" b="0" i="0" u="none" strike="noStrike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StelleCloud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</a:t>
            </a:r>
            <a:endParaRPr lang="en-US" dirty="0"/>
          </a:p>
        </p:txBody>
      </p:sp>
      <p:pic>
        <p:nvPicPr>
          <p:cNvPr id="2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2768980C-508B-A298-296E-4F8B196CCA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6043" y="809487"/>
            <a:ext cx="9900557" cy="5089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56376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5D06765-BB59-A3E1-5D57-17B1FE79FAFF}"/>
              </a:ext>
            </a:extLst>
          </p:cNvPr>
          <p:cNvCxnSpPr>
            <a:cxnSpLocks/>
          </p:cNvCxnSpPr>
          <p:nvPr/>
        </p:nvCxnSpPr>
        <p:spPr>
          <a:xfrm>
            <a:off x="78282" y="-32249"/>
            <a:ext cx="0" cy="6920229"/>
          </a:xfrm>
          <a:prstGeom prst="line">
            <a:avLst/>
          </a:prstGeom>
          <a:ln w="3175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87316931-25CD-0871-421A-C14763CA63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02" b="5704"/>
          <a:stretch/>
        </p:blipFill>
        <p:spPr>
          <a:xfrm>
            <a:off x="8871703" y="171079"/>
            <a:ext cx="2119033" cy="5037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AE4013-DD2B-51AA-A150-39C70051C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5319" y="0"/>
            <a:ext cx="1218399" cy="6748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09F00E9-D334-8931-FDA8-C48CA3B46CC8}"/>
              </a:ext>
            </a:extLst>
          </p:cNvPr>
          <p:cNvSpPr txBox="1"/>
          <p:nvPr/>
        </p:nvSpPr>
        <p:spPr>
          <a:xfrm>
            <a:off x="4068518" y="6518648"/>
            <a:ext cx="2198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www.stellecloud.com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2952C6-2D23-A00D-8145-DC80F7DE5C26}"/>
              </a:ext>
            </a:extLst>
          </p:cNvPr>
          <p:cNvSpPr txBox="1"/>
          <p:nvPr/>
        </p:nvSpPr>
        <p:spPr>
          <a:xfrm>
            <a:off x="6496601" y="6507773"/>
            <a:ext cx="1718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www.corvit.com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110AFD-B09B-8E2E-EF89-1BFAA4A4EC26}"/>
              </a:ext>
            </a:extLst>
          </p:cNvPr>
          <p:cNvSpPr txBox="1"/>
          <p:nvPr/>
        </p:nvSpPr>
        <p:spPr>
          <a:xfrm rot="5400000">
            <a:off x="8858868" y="4699850"/>
            <a:ext cx="6140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Not for distribution 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Ⓒ</a:t>
            </a:r>
            <a:r>
              <a:rPr lang="en-US" b="0" i="0" u="none" strike="noStrike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StelleCloud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</a:t>
            </a:r>
            <a:endParaRPr lang="en-US" dirty="0"/>
          </a:p>
        </p:txBody>
      </p:sp>
      <p:pic>
        <p:nvPicPr>
          <p:cNvPr id="2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A4EA087-8EC1-F734-044B-2F268977B7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8186" y="938291"/>
            <a:ext cx="9968592" cy="5144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54472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5D06765-BB59-A3E1-5D57-17B1FE79FAFF}"/>
              </a:ext>
            </a:extLst>
          </p:cNvPr>
          <p:cNvCxnSpPr>
            <a:cxnSpLocks/>
          </p:cNvCxnSpPr>
          <p:nvPr/>
        </p:nvCxnSpPr>
        <p:spPr>
          <a:xfrm>
            <a:off x="78282" y="-32249"/>
            <a:ext cx="0" cy="6920229"/>
          </a:xfrm>
          <a:prstGeom prst="line">
            <a:avLst/>
          </a:prstGeom>
          <a:ln w="3175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87316931-25CD-0871-421A-C14763CA63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02" b="5704"/>
          <a:stretch/>
        </p:blipFill>
        <p:spPr>
          <a:xfrm>
            <a:off x="8871703" y="171079"/>
            <a:ext cx="2119033" cy="5037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AE4013-DD2B-51AA-A150-39C70051C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5319" y="0"/>
            <a:ext cx="1218399" cy="6748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09F00E9-D334-8931-FDA8-C48CA3B46CC8}"/>
              </a:ext>
            </a:extLst>
          </p:cNvPr>
          <p:cNvSpPr txBox="1"/>
          <p:nvPr/>
        </p:nvSpPr>
        <p:spPr>
          <a:xfrm>
            <a:off x="4068518" y="6518648"/>
            <a:ext cx="2198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www.stellecloud.com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2952C6-2D23-A00D-8145-DC80F7DE5C26}"/>
              </a:ext>
            </a:extLst>
          </p:cNvPr>
          <p:cNvSpPr txBox="1"/>
          <p:nvPr/>
        </p:nvSpPr>
        <p:spPr>
          <a:xfrm>
            <a:off x="6496601" y="6507773"/>
            <a:ext cx="1718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www.corvit.com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110AFD-B09B-8E2E-EF89-1BFAA4A4EC26}"/>
              </a:ext>
            </a:extLst>
          </p:cNvPr>
          <p:cNvSpPr txBox="1"/>
          <p:nvPr/>
        </p:nvSpPr>
        <p:spPr>
          <a:xfrm rot="5400000">
            <a:off x="8858868" y="4699850"/>
            <a:ext cx="6140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Not for distribution 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Ⓒ</a:t>
            </a:r>
            <a:r>
              <a:rPr lang="en-US" b="0" i="0" u="none" strike="noStrike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StelleCloud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</a:t>
            </a:r>
            <a:endParaRPr lang="en-US" dirty="0"/>
          </a:p>
        </p:txBody>
      </p:sp>
      <p:pic>
        <p:nvPicPr>
          <p:cNvPr id="2" name="Picture 3" descr="Diagram&#10;&#10;Description automatically generated">
            <a:extLst>
              <a:ext uri="{FF2B5EF4-FFF2-40B4-BE49-F238E27FC236}">
                <a16:creationId xmlns:a16="http://schemas.microsoft.com/office/drawing/2014/main" id="{63DDCDE7-8A90-F525-6D05-8E9D668593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1293" y="823233"/>
            <a:ext cx="10567307" cy="5497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629941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5D06765-BB59-A3E1-5D57-17B1FE79FAFF}"/>
              </a:ext>
            </a:extLst>
          </p:cNvPr>
          <p:cNvCxnSpPr>
            <a:cxnSpLocks/>
          </p:cNvCxnSpPr>
          <p:nvPr/>
        </p:nvCxnSpPr>
        <p:spPr>
          <a:xfrm>
            <a:off x="78282" y="-32249"/>
            <a:ext cx="0" cy="6920229"/>
          </a:xfrm>
          <a:prstGeom prst="line">
            <a:avLst/>
          </a:prstGeom>
          <a:ln w="3175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87316931-25CD-0871-421A-C14763CA63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02" b="5704"/>
          <a:stretch/>
        </p:blipFill>
        <p:spPr>
          <a:xfrm>
            <a:off x="8871703" y="171079"/>
            <a:ext cx="2119033" cy="5037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AE4013-DD2B-51AA-A150-39C70051C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5319" y="0"/>
            <a:ext cx="1218399" cy="6748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09F00E9-D334-8931-FDA8-C48CA3B46CC8}"/>
              </a:ext>
            </a:extLst>
          </p:cNvPr>
          <p:cNvSpPr txBox="1"/>
          <p:nvPr/>
        </p:nvSpPr>
        <p:spPr>
          <a:xfrm>
            <a:off x="4068518" y="6518648"/>
            <a:ext cx="2198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www.stellecloud.com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2952C6-2D23-A00D-8145-DC80F7DE5C26}"/>
              </a:ext>
            </a:extLst>
          </p:cNvPr>
          <p:cNvSpPr txBox="1"/>
          <p:nvPr/>
        </p:nvSpPr>
        <p:spPr>
          <a:xfrm>
            <a:off x="6496601" y="6507773"/>
            <a:ext cx="1718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www.corvit.com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110AFD-B09B-8E2E-EF89-1BFAA4A4EC26}"/>
              </a:ext>
            </a:extLst>
          </p:cNvPr>
          <p:cNvSpPr txBox="1"/>
          <p:nvPr/>
        </p:nvSpPr>
        <p:spPr>
          <a:xfrm rot="5400000">
            <a:off x="8858868" y="4699850"/>
            <a:ext cx="6140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Not for distribution 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Ⓒ</a:t>
            </a:r>
            <a:r>
              <a:rPr lang="en-US" b="0" i="0" u="none" strike="noStrike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StelleCloud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</a:t>
            </a:r>
            <a:endParaRPr lang="en-US" dirty="0"/>
          </a:p>
        </p:txBody>
      </p:sp>
      <p:pic>
        <p:nvPicPr>
          <p:cNvPr id="2" name="Picture 3" descr="Text&#10;&#10;Description automatically generated">
            <a:extLst>
              <a:ext uri="{FF2B5EF4-FFF2-40B4-BE49-F238E27FC236}">
                <a16:creationId xmlns:a16="http://schemas.microsoft.com/office/drawing/2014/main" id="{AC278DAE-6F23-BF17-0B9F-6D7C2425B2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222" y="801209"/>
            <a:ext cx="10716985" cy="5105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05209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5D06765-BB59-A3E1-5D57-17B1FE79FAFF}"/>
              </a:ext>
            </a:extLst>
          </p:cNvPr>
          <p:cNvCxnSpPr>
            <a:cxnSpLocks/>
          </p:cNvCxnSpPr>
          <p:nvPr/>
        </p:nvCxnSpPr>
        <p:spPr>
          <a:xfrm>
            <a:off x="78282" y="-32249"/>
            <a:ext cx="0" cy="6920229"/>
          </a:xfrm>
          <a:prstGeom prst="line">
            <a:avLst/>
          </a:prstGeom>
          <a:ln w="3175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87316931-25CD-0871-421A-C14763CA63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02" b="5704"/>
          <a:stretch/>
        </p:blipFill>
        <p:spPr>
          <a:xfrm>
            <a:off x="8871703" y="171079"/>
            <a:ext cx="2119033" cy="5037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AE4013-DD2B-51AA-A150-39C70051C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5319" y="0"/>
            <a:ext cx="1218399" cy="6748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09F00E9-D334-8931-FDA8-C48CA3B46CC8}"/>
              </a:ext>
            </a:extLst>
          </p:cNvPr>
          <p:cNvSpPr txBox="1"/>
          <p:nvPr/>
        </p:nvSpPr>
        <p:spPr>
          <a:xfrm>
            <a:off x="4068518" y="6518648"/>
            <a:ext cx="2198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www.stellecloud.com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2952C6-2D23-A00D-8145-DC80F7DE5C26}"/>
              </a:ext>
            </a:extLst>
          </p:cNvPr>
          <p:cNvSpPr txBox="1"/>
          <p:nvPr/>
        </p:nvSpPr>
        <p:spPr>
          <a:xfrm>
            <a:off x="6496601" y="6507773"/>
            <a:ext cx="1718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www.corvit.com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110AFD-B09B-8E2E-EF89-1BFAA4A4EC26}"/>
              </a:ext>
            </a:extLst>
          </p:cNvPr>
          <p:cNvSpPr txBox="1"/>
          <p:nvPr/>
        </p:nvSpPr>
        <p:spPr>
          <a:xfrm rot="5400000">
            <a:off x="8858868" y="4699850"/>
            <a:ext cx="6140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Not for distribution 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Ⓒ</a:t>
            </a:r>
            <a:r>
              <a:rPr lang="en-US" b="0" i="0" u="none" strike="noStrike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StelleCloud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</a:t>
            </a:r>
            <a:endParaRPr lang="en-US" dirty="0"/>
          </a:p>
        </p:txBody>
      </p:sp>
      <p:pic>
        <p:nvPicPr>
          <p:cNvPr id="2" name="Picture 3" descr="Diagram, application&#10;&#10;Description automatically generated">
            <a:extLst>
              <a:ext uri="{FF2B5EF4-FFF2-40B4-BE49-F238E27FC236}">
                <a16:creationId xmlns:a16="http://schemas.microsoft.com/office/drawing/2014/main" id="{3A1291C5-3501-84BF-1EB6-66B09327BE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9186" y="1366630"/>
            <a:ext cx="9247413" cy="4288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55936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5D06765-BB59-A3E1-5D57-17B1FE79FAFF}"/>
              </a:ext>
            </a:extLst>
          </p:cNvPr>
          <p:cNvCxnSpPr>
            <a:cxnSpLocks/>
          </p:cNvCxnSpPr>
          <p:nvPr/>
        </p:nvCxnSpPr>
        <p:spPr>
          <a:xfrm>
            <a:off x="78282" y="-32249"/>
            <a:ext cx="0" cy="6920229"/>
          </a:xfrm>
          <a:prstGeom prst="line">
            <a:avLst/>
          </a:prstGeom>
          <a:ln w="3175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87316931-25CD-0871-421A-C14763CA63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02" b="5704"/>
          <a:stretch/>
        </p:blipFill>
        <p:spPr>
          <a:xfrm>
            <a:off x="8871703" y="171079"/>
            <a:ext cx="2119033" cy="5037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AE4013-DD2B-51AA-A150-39C70051C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5319" y="0"/>
            <a:ext cx="1218399" cy="6748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09F00E9-D334-8931-FDA8-C48CA3B46CC8}"/>
              </a:ext>
            </a:extLst>
          </p:cNvPr>
          <p:cNvSpPr txBox="1"/>
          <p:nvPr/>
        </p:nvSpPr>
        <p:spPr>
          <a:xfrm>
            <a:off x="4068518" y="6518648"/>
            <a:ext cx="2198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www.stellecloud.com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2952C6-2D23-A00D-8145-DC80F7DE5C26}"/>
              </a:ext>
            </a:extLst>
          </p:cNvPr>
          <p:cNvSpPr txBox="1"/>
          <p:nvPr/>
        </p:nvSpPr>
        <p:spPr>
          <a:xfrm>
            <a:off x="6496601" y="6507773"/>
            <a:ext cx="1718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www.corvit.com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110AFD-B09B-8E2E-EF89-1BFAA4A4EC26}"/>
              </a:ext>
            </a:extLst>
          </p:cNvPr>
          <p:cNvSpPr txBox="1"/>
          <p:nvPr/>
        </p:nvSpPr>
        <p:spPr>
          <a:xfrm rot="5400000">
            <a:off x="8858868" y="4699850"/>
            <a:ext cx="6140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Not for distribution 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Ⓒ</a:t>
            </a:r>
            <a:r>
              <a:rPr lang="en-US" b="0" i="0" u="none" strike="noStrike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StelleCloud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</a:t>
            </a:r>
            <a:endParaRPr lang="en-US" dirty="0"/>
          </a:p>
        </p:txBody>
      </p:sp>
      <p:pic>
        <p:nvPicPr>
          <p:cNvPr id="2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109BEA8B-20DD-7EFD-BB53-8A5AB38153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8508" y="669900"/>
            <a:ext cx="9778092" cy="542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172689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5D06765-BB59-A3E1-5D57-17B1FE79FAFF}"/>
              </a:ext>
            </a:extLst>
          </p:cNvPr>
          <p:cNvCxnSpPr>
            <a:cxnSpLocks/>
          </p:cNvCxnSpPr>
          <p:nvPr/>
        </p:nvCxnSpPr>
        <p:spPr>
          <a:xfrm>
            <a:off x="78282" y="-32249"/>
            <a:ext cx="0" cy="6920229"/>
          </a:xfrm>
          <a:prstGeom prst="line">
            <a:avLst/>
          </a:prstGeom>
          <a:ln w="3175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87316931-25CD-0871-421A-C14763CA63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02" b="5704"/>
          <a:stretch/>
        </p:blipFill>
        <p:spPr>
          <a:xfrm>
            <a:off x="8871703" y="171079"/>
            <a:ext cx="2119033" cy="5037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AE4013-DD2B-51AA-A150-39C70051C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5319" y="0"/>
            <a:ext cx="1218399" cy="6748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09F00E9-D334-8931-FDA8-C48CA3B46CC8}"/>
              </a:ext>
            </a:extLst>
          </p:cNvPr>
          <p:cNvSpPr txBox="1"/>
          <p:nvPr/>
        </p:nvSpPr>
        <p:spPr>
          <a:xfrm>
            <a:off x="4068518" y="6518648"/>
            <a:ext cx="2198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www.stellecloud.com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2952C6-2D23-A00D-8145-DC80F7DE5C26}"/>
              </a:ext>
            </a:extLst>
          </p:cNvPr>
          <p:cNvSpPr txBox="1"/>
          <p:nvPr/>
        </p:nvSpPr>
        <p:spPr>
          <a:xfrm>
            <a:off x="6496601" y="6507773"/>
            <a:ext cx="1718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www.corvit.com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110AFD-B09B-8E2E-EF89-1BFAA4A4EC26}"/>
              </a:ext>
            </a:extLst>
          </p:cNvPr>
          <p:cNvSpPr txBox="1"/>
          <p:nvPr/>
        </p:nvSpPr>
        <p:spPr>
          <a:xfrm rot="5400000">
            <a:off x="8858868" y="4699850"/>
            <a:ext cx="6140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Not for distribution 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Ⓒ</a:t>
            </a:r>
            <a:r>
              <a:rPr lang="en-US" b="0" i="0" u="none" strike="noStrike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StelleCloud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</a:t>
            </a:r>
            <a:endParaRPr lang="en-US" dirty="0"/>
          </a:p>
        </p:txBody>
      </p:sp>
      <p:pic>
        <p:nvPicPr>
          <p:cNvPr id="2" name="Picture 3" descr="Table&#10;&#10;Description automatically generated">
            <a:extLst>
              <a:ext uri="{FF2B5EF4-FFF2-40B4-BE49-F238E27FC236}">
                <a16:creationId xmlns:a16="http://schemas.microsoft.com/office/drawing/2014/main" id="{00CDB572-574B-E2E6-B2A8-439191EDF0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9008" y="916202"/>
            <a:ext cx="9764484" cy="5120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854954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5D06765-BB59-A3E1-5D57-17B1FE79FAFF}"/>
              </a:ext>
            </a:extLst>
          </p:cNvPr>
          <p:cNvCxnSpPr>
            <a:cxnSpLocks/>
          </p:cNvCxnSpPr>
          <p:nvPr/>
        </p:nvCxnSpPr>
        <p:spPr>
          <a:xfrm>
            <a:off x="78282" y="-32249"/>
            <a:ext cx="0" cy="6920229"/>
          </a:xfrm>
          <a:prstGeom prst="line">
            <a:avLst/>
          </a:prstGeom>
          <a:ln w="3175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87316931-25CD-0871-421A-C14763CA63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02" b="5704"/>
          <a:stretch/>
        </p:blipFill>
        <p:spPr>
          <a:xfrm>
            <a:off x="8871703" y="171079"/>
            <a:ext cx="2119033" cy="5037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AE4013-DD2B-51AA-A150-39C70051C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5319" y="0"/>
            <a:ext cx="1218399" cy="6748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09F00E9-D334-8931-FDA8-C48CA3B46CC8}"/>
              </a:ext>
            </a:extLst>
          </p:cNvPr>
          <p:cNvSpPr txBox="1"/>
          <p:nvPr/>
        </p:nvSpPr>
        <p:spPr>
          <a:xfrm>
            <a:off x="4068518" y="6518648"/>
            <a:ext cx="2198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www.stellecloud.com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2952C6-2D23-A00D-8145-DC80F7DE5C26}"/>
              </a:ext>
            </a:extLst>
          </p:cNvPr>
          <p:cNvSpPr txBox="1"/>
          <p:nvPr/>
        </p:nvSpPr>
        <p:spPr>
          <a:xfrm>
            <a:off x="6496601" y="6507773"/>
            <a:ext cx="1718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www.corvit.com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110AFD-B09B-8E2E-EF89-1BFAA4A4EC26}"/>
              </a:ext>
            </a:extLst>
          </p:cNvPr>
          <p:cNvSpPr txBox="1"/>
          <p:nvPr/>
        </p:nvSpPr>
        <p:spPr>
          <a:xfrm rot="5400000">
            <a:off x="8858868" y="4699850"/>
            <a:ext cx="6140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Not for distribution 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Ⓒ</a:t>
            </a:r>
            <a:r>
              <a:rPr lang="en-US" b="0" i="0" u="none" strike="noStrike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StelleCloud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</a:t>
            </a:r>
            <a:endParaRPr lang="en-US" dirty="0"/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0F90B35F-2D75-B2BE-2D7B-C591A53E0C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7043" y="856733"/>
            <a:ext cx="9791699" cy="5335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90257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5D06765-BB59-A3E1-5D57-17B1FE79FAFF}"/>
              </a:ext>
            </a:extLst>
          </p:cNvPr>
          <p:cNvCxnSpPr>
            <a:cxnSpLocks/>
          </p:cNvCxnSpPr>
          <p:nvPr/>
        </p:nvCxnSpPr>
        <p:spPr>
          <a:xfrm>
            <a:off x="78282" y="-32249"/>
            <a:ext cx="0" cy="6920229"/>
          </a:xfrm>
          <a:prstGeom prst="line">
            <a:avLst/>
          </a:prstGeom>
          <a:ln w="3175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87316931-25CD-0871-421A-C14763CA63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02" b="5704"/>
          <a:stretch/>
        </p:blipFill>
        <p:spPr>
          <a:xfrm>
            <a:off x="8871703" y="171079"/>
            <a:ext cx="2119033" cy="5037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AE4013-DD2B-51AA-A150-39C70051C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5319" y="0"/>
            <a:ext cx="1218399" cy="6748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09F00E9-D334-8931-FDA8-C48CA3B46CC8}"/>
              </a:ext>
            </a:extLst>
          </p:cNvPr>
          <p:cNvSpPr txBox="1"/>
          <p:nvPr/>
        </p:nvSpPr>
        <p:spPr>
          <a:xfrm>
            <a:off x="4068518" y="6518648"/>
            <a:ext cx="2198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www.stellecloud.com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2952C6-2D23-A00D-8145-DC80F7DE5C26}"/>
              </a:ext>
            </a:extLst>
          </p:cNvPr>
          <p:cNvSpPr txBox="1"/>
          <p:nvPr/>
        </p:nvSpPr>
        <p:spPr>
          <a:xfrm>
            <a:off x="6496601" y="6507773"/>
            <a:ext cx="1718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www.corvit.com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110AFD-B09B-8E2E-EF89-1BFAA4A4EC26}"/>
              </a:ext>
            </a:extLst>
          </p:cNvPr>
          <p:cNvSpPr txBox="1"/>
          <p:nvPr/>
        </p:nvSpPr>
        <p:spPr>
          <a:xfrm rot="5400000">
            <a:off x="8858868" y="4699850"/>
            <a:ext cx="6140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Not for distribution 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Ⓒ</a:t>
            </a:r>
            <a:r>
              <a:rPr lang="en-US" b="0" i="0" u="none" strike="noStrike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StelleCloud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</a:t>
            </a:r>
            <a:endParaRPr lang="en-US" dirty="0"/>
          </a:p>
        </p:txBody>
      </p:sp>
      <p:pic>
        <p:nvPicPr>
          <p:cNvPr id="2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51B97AE2-6CA0-82FE-0BBB-8280C51728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6543" y="742930"/>
            <a:ext cx="9655628" cy="5276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1298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5D06765-BB59-A3E1-5D57-17B1FE79FAFF}"/>
              </a:ext>
            </a:extLst>
          </p:cNvPr>
          <p:cNvCxnSpPr>
            <a:cxnSpLocks/>
          </p:cNvCxnSpPr>
          <p:nvPr/>
        </p:nvCxnSpPr>
        <p:spPr>
          <a:xfrm>
            <a:off x="78282" y="-32249"/>
            <a:ext cx="0" cy="6920229"/>
          </a:xfrm>
          <a:prstGeom prst="line">
            <a:avLst/>
          </a:prstGeom>
          <a:ln w="3175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87316931-25CD-0871-421A-C14763CA63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02" b="5704"/>
          <a:stretch/>
        </p:blipFill>
        <p:spPr>
          <a:xfrm>
            <a:off x="8871703" y="171079"/>
            <a:ext cx="2119033" cy="5037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AE4013-DD2B-51AA-A150-39C70051C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5319" y="0"/>
            <a:ext cx="1218399" cy="6748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09F00E9-D334-8931-FDA8-C48CA3B46CC8}"/>
              </a:ext>
            </a:extLst>
          </p:cNvPr>
          <p:cNvSpPr txBox="1"/>
          <p:nvPr/>
        </p:nvSpPr>
        <p:spPr>
          <a:xfrm>
            <a:off x="4068518" y="6518648"/>
            <a:ext cx="2198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www.stellecloud.com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2952C6-2D23-A00D-8145-DC80F7DE5C26}"/>
              </a:ext>
            </a:extLst>
          </p:cNvPr>
          <p:cNvSpPr txBox="1"/>
          <p:nvPr/>
        </p:nvSpPr>
        <p:spPr>
          <a:xfrm>
            <a:off x="6496601" y="6507773"/>
            <a:ext cx="1718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www.corvit.com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110AFD-B09B-8E2E-EF89-1BFAA4A4EC26}"/>
              </a:ext>
            </a:extLst>
          </p:cNvPr>
          <p:cNvSpPr txBox="1"/>
          <p:nvPr/>
        </p:nvSpPr>
        <p:spPr>
          <a:xfrm rot="5400000">
            <a:off x="8858868" y="4699850"/>
            <a:ext cx="6140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Not for distribution 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Ⓒ</a:t>
            </a:r>
            <a:r>
              <a:rPr lang="en-US" b="0" i="0" u="none" strike="noStrike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StelleCloud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</a:t>
            </a:r>
            <a:endParaRPr lang="en-US" dirty="0"/>
          </a:p>
        </p:txBody>
      </p:sp>
      <p:pic>
        <p:nvPicPr>
          <p:cNvPr id="2" name="Picture 3" descr="Text, letter&#10;&#10;Description automatically generated">
            <a:extLst>
              <a:ext uri="{FF2B5EF4-FFF2-40B4-BE49-F238E27FC236}">
                <a16:creationId xmlns:a16="http://schemas.microsoft.com/office/drawing/2014/main" id="{FAC610B4-1BDF-A5D4-8986-822A3A4764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2615" y="1117458"/>
            <a:ext cx="10050235" cy="4868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677681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5D06765-BB59-A3E1-5D57-17B1FE79FAFF}"/>
              </a:ext>
            </a:extLst>
          </p:cNvPr>
          <p:cNvCxnSpPr>
            <a:cxnSpLocks/>
          </p:cNvCxnSpPr>
          <p:nvPr/>
        </p:nvCxnSpPr>
        <p:spPr>
          <a:xfrm>
            <a:off x="78282" y="-32249"/>
            <a:ext cx="0" cy="6920229"/>
          </a:xfrm>
          <a:prstGeom prst="line">
            <a:avLst/>
          </a:prstGeom>
          <a:ln w="3175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87316931-25CD-0871-421A-C14763CA63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02" b="5704"/>
          <a:stretch/>
        </p:blipFill>
        <p:spPr>
          <a:xfrm>
            <a:off x="8871703" y="171079"/>
            <a:ext cx="2119033" cy="5037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AE4013-DD2B-51AA-A150-39C70051C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5319" y="0"/>
            <a:ext cx="1218399" cy="6748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09F00E9-D334-8931-FDA8-C48CA3B46CC8}"/>
              </a:ext>
            </a:extLst>
          </p:cNvPr>
          <p:cNvSpPr txBox="1"/>
          <p:nvPr/>
        </p:nvSpPr>
        <p:spPr>
          <a:xfrm>
            <a:off x="4068518" y="6518648"/>
            <a:ext cx="2198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www.stellecloud.com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2952C6-2D23-A00D-8145-DC80F7DE5C26}"/>
              </a:ext>
            </a:extLst>
          </p:cNvPr>
          <p:cNvSpPr txBox="1"/>
          <p:nvPr/>
        </p:nvSpPr>
        <p:spPr>
          <a:xfrm>
            <a:off x="6496601" y="6507773"/>
            <a:ext cx="1718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www.corvit.com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110AFD-B09B-8E2E-EF89-1BFAA4A4EC26}"/>
              </a:ext>
            </a:extLst>
          </p:cNvPr>
          <p:cNvSpPr txBox="1"/>
          <p:nvPr/>
        </p:nvSpPr>
        <p:spPr>
          <a:xfrm rot="5400000">
            <a:off x="8858868" y="4699850"/>
            <a:ext cx="6140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Not for distribution 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Ⓒ</a:t>
            </a:r>
            <a:r>
              <a:rPr lang="en-US" b="0" i="0" u="none" strike="noStrike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StelleCloud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</a:t>
            </a:r>
            <a:endParaRPr lang="en-US" dirty="0"/>
          </a:p>
        </p:txBody>
      </p:sp>
      <p:pic>
        <p:nvPicPr>
          <p:cNvPr id="2" name="Picture 3" descr="Diagram&#10;&#10;Description automatically generated">
            <a:extLst>
              <a:ext uri="{FF2B5EF4-FFF2-40B4-BE49-F238E27FC236}">
                <a16:creationId xmlns:a16="http://schemas.microsoft.com/office/drawing/2014/main" id="{EED26A19-3E65-E5E0-62D0-78EFCA071B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5400" y="724655"/>
            <a:ext cx="10077450" cy="568083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1DE24140-61E1-E0F9-141C-75E89FB7D43F}"/>
                  </a:ext>
                </a:extLst>
              </p14:cNvPr>
              <p14:cNvContentPartPr/>
              <p14:nvPr/>
            </p14:nvContentPartPr>
            <p14:xfrm>
              <a:off x="615806" y="5956708"/>
              <a:ext cx="5557165" cy="5785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1DE24140-61E1-E0F9-141C-75E89FB7D43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53172" y="5894107"/>
                <a:ext cx="5682793" cy="70408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62288672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5D06765-BB59-A3E1-5D57-17B1FE79FAFF}"/>
              </a:ext>
            </a:extLst>
          </p:cNvPr>
          <p:cNvCxnSpPr>
            <a:cxnSpLocks/>
          </p:cNvCxnSpPr>
          <p:nvPr/>
        </p:nvCxnSpPr>
        <p:spPr>
          <a:xfrm>
            <a:off x="78282" y="-32249"/>
            <a:ext cx="0" cy="6920229"/>
          </a:xfrm>
          <a:prstGeom prst="line">
            <a:avLst/>
          </a:prstGeom>
          <a:ln w="3175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87316931-25CD-0871-421A-C14763CA63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02" b="5704"/>
          <a:stretch/>
        </p:blipFill>
        <p:spPr>
          <a:xfrm>
            <a:off x="8871703" y="171079"/>
            <a:ext cx="2119033" cy="5037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AE4013-DD2B-51AA-A150-39C70051C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5319" y="0"/>
            <a:ext cx="1218399" cy="6748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09F00E9-D334-8931-FDA8-C48CA3B46CC8}"/>
              </a:ext>
            </a:extLst>
          </p:cNvPr>
          <p:cNvSpPr txBox="1"/>
          <p:nvPr/>
        </p:nvSpPr>
        <p:spPr>
          <a:xfrm>
            <a:off x="4068518" y="6518648"/>
            <a:ext cx="2198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www.stellecloud.com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2952C6-2D23-A00D-8145-DC80F7DE5C26}"/>
              </a:ext>
            </a:extLst>
          </p:cNvPr>
          <p:cNvSpPr txBox="1"/>
          <p:nvPr/>
        </p:nvSpPr>
        <p:spPr>
          <a:xfrm>
            <a:off x="6496601" y="6507773"/>
            <a:ext cx="1718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www.corvit.com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110AFD-B09B-8E2E-EF89-1BFAA4A4EC26}"/>
              </a:ext>
            </a:extLst>
          </p:cNvPr>
          <p:cNvSpPr txBox="1"/>
          <p:nvPr/>
        </p:nvSpPr>
        <p:spPr>
          <a:xfrm rot="5400000">
            <a:off x="8858868" y="4699850"/>
            <a:ext cx="6140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Not for distribution 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Ⓒ</a:t>
            </a:r>
            <a:r>
              <a:rPr lang="en-US" b="0" i="0" u="none" strike="noStrike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StelleCloud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</a:t>
            </a:r>
            <a:endParaRPr lang="en-US" dirty="0"/>
          </a:p>
        </p:txBody>
      </p:sp>
      <p:pic>
        <p:nvPicPr>
          <p:cNvPr id="2" name="Picture 3" descr="A picture containing diagram&#10;&#10;Description automatically generated">
            <a:extLst>
              <a:ext uri="{FF2B5EF4-FFF2-40B4-BE49-F238E27FC236}">
                <a16:creationId xmlns:a16="http://schemas.microsoft.com/office/drawing/2014/main" id="{B843DE91-9563-69C8-5839-533042C719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1472" y="936728"/>
            <a:ext cx="9832520" cy="525668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D021C6A9-EF7F-3115-2995-050DCF93F232}"/>
                  </a:ext>
                </a:extLst>
              </p14:cNvPr>
              <p14:cNvContentPartPr/>
              <p14:nvPr/>
            </p14:nvContentPartPr>
            <p14:xfrm>
              <a:off x="1239890" y="6024385"/>
              <a:ext cx="2281704" cy="251159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D021C6A9-EF7F-3115-2995-050DCF93F23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76899" y="5961505"/>
                <a:ext cx="2407326" cy="37655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50990892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5D06765-BB59-A3E1-5D57-17B1FE79FAFF}"/>
              </a:ext>
            </a:extLst>
          </p:cNvPr>
          <p:cNvCxnSpPr>
            <a:cxnSpLocks/>
          </p:cNvCxnSpPr>
          <p:nvPr/>
        </p:nvCxnSpPr>
        <p:spPr>
          <a:xfrm>
            <a:off x="78282" y="-32249"/>
            <a:ext cx="0" cy="6920229"/>
          </a:xfrm>
          <a:prstGeom prst="line">
            <a:avLst/>
          </a:prstGeom>
          <a:ln w="3175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87316931-25CD-0871-421A-C14763CA63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02" b="5704"/>
          <a:stretch/>
        </p:blipFill>
        <p:spPr>
          <a:xfrm>
            <a:off x="8871703" y="171079"/>
            <a:ext cx="2119033" cy="5037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AE4013-DD2B-51AA-A150-39C70051C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5319" y="0"/>
            <a:ext cx="1218399" cy="6748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09F00E9-D334-8931-FDA8-C48CA3B46CC8}"/>
              </a:ext>
            </a:extLst>
          </p:cNvPr>
          <p:cNvSpPr txBox="1"/>
          <p:nvPr/>
        </p:nvSpPr>
        <p:spPr>
          <a:xfrm>
            <a:off x="4068518" y="6518648"/>
            <a:ext cx="2198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www.stellecloud.com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2952C6-2D23-A00D-8145-DC80F7DE5C26}"/>
              </a:ext>
            </a:extLst>
          </p:cNvPr>
          <p:cNvSpPr txBox="1"/>
          <p:nvPr/>
        </p:nvSpPr>
        <p:spPr>
          <a:xfrm>
            <a:off x="6496601" y="6507773"/>
            <a:ext cx="1718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www.corvit.com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110AFD-B09B-8E2E-EF89-1BFAA4A4EC26}"/>
              </a:ext>
            </a:extLst>
          </p:cNvPr>
          <p:cNvSpPr txBox="1"/>
          <p:nvPr/>
        </p:nvSpPr>
        <p:spPr>
          <a:xfrm rot="5400000">
            <a:off x="8858868" y="4699850"/>
            <a:ext cx="6140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Not for distribution 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Ⓒ</a:t>
            </a:r>
            <a:r>
              <a:rPr lang="en-US" b="0" i="0" u="none" strike="noStrike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StelleCloud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</a:t>
            </a:r>
            <a:endParaRPr lang="en-US" dirty="0"/>
          </a:p>
        </p:txBody>
      </p:sp>
      <p:pic>
        <p:nvPicPr>
          <p:cNvPr id="2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792E9EF5-979D-A982-2677-925F39D151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8508" y="811467"/>
            <a:ext cx="10335984" cy="5439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01991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5D06765-BB59-A3E1-5D57-17B1FE79FAFF}"/>
              </a:ext>
            </a:extLst>
          </p:cNvPr>
          <p:cNvCxnSpPr>
            <a:cxnSpLocks/>
          </p:cNvCxnSpPr>
          <p:nvPr/>
        </p:nvCxnSpPr>
        <p:spPr>
          <a:xfrm>
            <a:off x="78282" y="-32249"/>
            <a:ext cx="0" cy="6920229"/>
          </a:xfrm>
          <a:prstGeom prst="line">
            <a:avLst/>
          </a:prstGeom>
          <a:ln w="3175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87316931-25CD-0871-421A-C14763CA63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02" b="5704"/>
          <a:stretch/>
        </p:blipFill>
        <p:spPr>
          <a:xfrm>
            <a:off x="8871703" y="171079"/>
            <a:ext cx="2119033" cy="5037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AE4013-DD2B-51AA-A150-39C70051C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5319" y="0"/>
            <a:ext cx="1218399" cy="6748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09F00E9-D334-8931-FDA8-C48CA3B46CC8}"/>
              </a:ext>
            </a:extLst>
          </p:cNvPr>
          <p:cNvSpPr txBox="1"/>
          <p:nvPr/>
        </p:nvSpPr>
        <p:spPr>
          <a:xfrm>
            <a:off x="4068518" y="6518648"/>
            <a:ext cx="2198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www.stellecloud.com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2952C6-2D23-A00D-8145-DC80F7DE5C26}"/>
              </a:ext>
            </a:extLst>
          </p:cNvPr>
          <p:cNvSpPr txBox="1"/>
          <p:nvPr/>
        </p:nvSpPr>
        <p:spPr>
          <a:xfrm>
            <a:off x="6496601" y="6507773"/>
            <a:ext cx="1718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www.corvit.com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110AFD-B09B-8E2E-EF89-1BFAA4A4EC26}"/>
              </a:ext>
            </a:extLst>
          </p:cNvPr>
          <p:cNvSpPr txBox="1"/>
          <p:nvPr/>
        </p:nvSpPr>
        <p:spPr>
          <a:xfrm rot="5400000">
            <a:off x="8858868" y="4699850"/>
            <a:ext cx="6140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Not for distribution 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Ⓒ</a:t>
            </a:r>
            <a:r>
              <a:rPr lang="en-US" b="0" i="0" u="none" strike="noStrike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StelleCloud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</a:t>
            </a:r>
            <a:endParaRPr lang="en-US" dirty="0"/>
          </a:p>
        </p:txBody>
      </p:sp>
      <p:pic>
        <p:nvPicPr>
          <p:cNvPr id="2" name="Picture 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E24E0ACF-60E3-DCB8-4AD7-E378A1BBA1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9329" y="1037031"/>
            <a:ext cx="9832521" cy="4770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927442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5D06765-BB59-A3E1-5D57-17B1FE79FAFF}"/>
              </a:ext>
            </a:extLst>
          </p:cNvPr>
          <p:cNvCxnSpPr>
            <a:cxnSpLocks/>
          </p:cNvCxnSpPr>
          <p:nvPr/>
        </p:nvCxnSpPr>
        <p:spPr>
          <a:xfrm>
            <a:off x="78282" y="-32249"/>
            <a:ext cx="0" cy="6920229"/>
          </a:xfrm>
          <a:prstGeom prst="line">
            <a:avLst/>
          </a:prstGeom>
          <a:ln w="3175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87316931-25CD-0871-421A-C14763CA63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02" b="5704"/>
          <a:stretch/>
        </p:blipFill>
        <p:spPr>
          <a:xfrm>
            <a:off x="8871703" y="171079"/>
            <a:ext cx="2119033" cy="5037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AE4013-DD2B-51AA-A150-39C70051C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5319" y="0"/>
            <a:ext cx="1218399" cy="6748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09F00E9-D334-8931-FDA8-C48CA3B46CC8}"/>
              </a:ext>
            </a:extLst>
          </p:cNvPr>
          <p:cNvSpPr txBox="1"/>
          <p:nvPr/>
        </p:nvSpPr>
        <p:spPr>
          <a:xfrm>
            <a:off x="4068518" y="6518648"/>
            <a:ext cx="2198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www.stellecloud.com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2952C6-2D23-A00D-8145-DC80F7DE5C26}"/>
              </a:ext>
            </a:extLst>
          </p:cNvPr>
          <p:cNvSpPr txBox="1"/>
          <p:nvPr/>
        </p:nvSpPr>
        <p:spPr>
          <a:xfrm>
            <a:off x="6496601" y="6507773"/>
            <a:ext cx="1718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www.corvit.com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110AFD-B09B-8E2E-EF89-1BFAA4A4EC26}"/>
              </a:ext>
            </a:extLst>
          </p:cNvPr>
          <p:cNvSpPr txBox="1"/>
          <p:nvPr/>
        </p:nvSpPr>
        <p:spPr>
          <a:xfrm rot="5400000">
            <a:off x="8858868" y="4699850"/>
            <a:ext cx="6140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Not for distribution 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Ⓒ</a:t>
            </a:r>
            <a:r>
              <a:rPr lang="en-US" b="0" i="0" u="none" strike="noStrike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StelleCloud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</a:t>
            </a:r>
            <a:endParaRPr lang="en-US" dirty="0"/>
          </a:p>
        </p:txBody>
      </p:sp>
      <p:pic>
        <p:nvPicPr>
          <p:cNvPr id="4" name="Picture 5" descr="Diagram&#10;&#10;Description automatically generated">
            <a:extLst>
              <a:ext uri="{FF2B5EF4-FFF2-40B4-BE49-F238E27FC236}">
                <a16:creationId xmlns:a16="http://schemas.microsoft.com/office/drawing/2014/main" id="{6DCE28EF-76A4-07B9-EABF-91DA227AF6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7043" y="992783"/>
            <a:ext cx="9764485" cy="5035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338693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5D06765-BB59-A3E1-5D57-17B1FE79FAFF}"/>
              </a:ext>
            </a:extLst>
          </p:cNvPr>
          <p:cNvCxnSpPr>
            <a:cxnSpLocks/>
          </p:cNvCxnSpPr>
          <p:nvPr/>
        </p:nvCxnSpPr>
        <p:spPr>
          <a:xfrm>
            <a:off x="78282" y="-32249"/>
            <a:ext cx="0" cy="6920229"/>
          </a:xfrm>
          <a:prstGeom prst="line">
            <a:avLst/>
          </a:prstGeom>
          <a:ln w="3175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87316931-25CD-0871-421A-C14763CA63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02" b="5704"/>
          <a:stretch/>
        </p:blipFill>
        <p:spPr>
          <a:xfrm>
            <a:off x="8871703" y="171079"/>
            <a:ext cx="2119033" cy="5037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AE4013-DD2B-51AA-A150-39C70051C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5319" y="0"/>
            <a:ext cx="1218399" cy="6748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09F00E9-D334-8931-FDA8-C48CA3B46CC8}"/>
              </a:ext>
            </a:extLst>
          </p:cNvPr>
          <p:cNvSpPr txBox="1"/>
          <p:nvPr/>
        </p:nvSpPr>
        <p:spPr>
          <a:xfrm>
            <a:off x="4068518" y="6518648"/>
            <a:ext cx="2198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www.stellecloud.com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2952C6-2D23-A00D-8145-DC80F7DE5C26}"/>
              </a:ext>
            </a:extLst>
          </p:cNvPr>
          <p:cNvSpPr txBox="1"/>
          <p:nvPr/>
        </p:nvSpPr>
        <p:spPr>
          <a:xfrm>
            <a:off x="6496601" y="6507773"/>
            <a:ext cx="1718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www.corvit.com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110AFD-B09B-8E2E-EF89-1BFAA4A4EC26}"/>
              </a:ext>
            </a:extLst>
          </p:cNvPr>
          <p:cNvSpPr txBox="1"/>
          <p:nvPr/>
        </p:nvSpPr>
        <p:spPr>
          <a:xfrm rot="5400000">
            <a:off x="8858868" y="4699850"/>
            <a:ext cx="6140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Not for distribution 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Ⓒ</a:t>
            </a:r>
            <a:r>
              <a:rPr lang="en-US" b="0" i="0" u="none" strike="noStrike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StelleCloud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</a:t>
            </a:r>
            <a:endParaRPr lang="en-US" dirty="0"/>
          </a:p>
        </p:txBody>
      </p:sp>
      <p:pic>
        <p:nvPicPr>
          <p:cNvPr id="2" name="Picture 3" descr="Text&#10;&#10;Description automatically generated">
            <a:extLst>
              <a:ext uri="{FF2B5EF4-FFF2-40B4-BE49-F238E27FC236}">
                <a16:creationId xmlns:a16="http://schemas.microsoft.com/office/drawing/2014/main" id="{1E6D607B-322A-FD36-E34C-37D79C52AD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4758" y="940339"/>
            <a:ext cx="8988877" cy="4977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636233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5D06765-BB59-A3E1-5D57-17B1FE79FAFF}"/>
              </a:ext>
            </a:extLst>
          </p:cNvPr>
          <p:cNvCxnSpPr>
            <a:cxnSpLocks/>
          </p:cNvCxnSpPr>
          <p:nvPr/>
        </p:nvCxnSpPr>
        <p:spPr>
          <a:xfrm>
            <a:off x="78282" y="-32249"/>
            <a:ext cx="0" cy="6920229"/>
          </a:xfrm>
          <a:prstGeom prst="line">
            <a:avLst/>
          </a:prstGeom>
          <a:ln w="3175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87316931-25CD-0871-421A-C14763CA63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02" b="5704"/>
          <a:stretch/>
        </p:blipFill>
        <p:spPr>
          <a:xfrm>
            <a:off x="8871703" y="171079"/>
            <a:ext cx="2119033" cy="5037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AE4013-DD2B-51AA-A150-39C70051C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5319" y="0"/>
            <a:ext cx="1218399" cy="6748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09F00E9-D334-8931-FDA8-C48CA3B46CC8}"/>
              </a:ext>
            </a:extLst>
          </p:cNvPr>
          <p:cNvSpPr txBox="1"/>
          <p:nvPr/>
        </p:nvSpPr>
        <p:spPr>
          <a:xfrm>
            <a:off x="4068518" y="6518648"/>
            <a:ext cx="2198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www.stellecloud.com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2952C6-2D23-A00D-8145-DC80F7DE5C26}"/>
              </a:ext>
            </a:extLst>
          </p:cNvPr>
          <p:cNvSpPr txBox="1"/>
          <p:nvPr/>
        </p:nvSpPr>
        <p:spPr>
          <a:xfrm>
            <a:off x="6496601" y="6507773"/>
            <a:ext cx="1718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www.corvit.com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110AFD-B09B-8E2E-EF89-1BFAA4A4EC26}"/>
              </a:ext>
            </a:extLst>
          </p:cNvPr>
          <p:cNvSpPr txBox="1"/>
          <p:nvPr/>
        </p:nvSpPr>
        <p:spPr>
          <a:xfrm rot="5400000">
            <a:off x="8858868" y="4699850"/>
            <a:ext cx="6140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Not for distribution 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Ⓒ</a:t>
            </a:r>
            <a:r>
              <a:rPr lang="en-US" b="0" i="0" u="none" strike="noStrike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StelleCloud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</a:t>
            </a:r>
            <a:endParaRPr lang="en-US" dirty="0"/>
          </a:p>
        </p:txBody>
      </p:sp>
      <p:pic>
        <p:nvPicPr>
          <p:cNvPr id="2" name="Picture 3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2E2F128A-9EFA-D0AE-4E88-683F849AC7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9650" y="1211234"/>
            <a:ext cx="10417628" cy="4544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988865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5D06765-BB59-A3E1-5D57-17B1FE79FAFF}"/>
              </a:ext>
            </a:extLst>
          </p:cNvPr>
          <p:cNvCxnSpPr>
            <a:cxnSpLocks/>
          </p:cNvCxnSpPr>
          <p:nvPr/>
        </p:nvCxnSpPr>
        <p:spPr>
          <a:xfrm>
            <a:off x="78282" y="-32249"/>
            <a:ext cx="0" cy="6920229"/>
          </a:xfrm>
          <a:prstGeom prst="line">
            <a:avLst/>
          </a:prstGeom>
          <a:ln w="3175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87316931-25CD-0871-421A-C14763CA63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02" b="5704"/>
          <a:stretch/>
        </p:blipFill>
        <p:spPr>
          <a:xfrm>
            <a:off x="8871703" y="171079"/>
            <a:ext cx="2119033" cy="5037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AE4013-DD2B-51AA-A150-39C70051C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5319" y="0"/>
            <a:ext cx="1218399" cy="6748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09F00E9-D334-8931-FDA8-C48CA3B46CC8}"/>
              </a:ext>
            </a:extLst>
          </p:cNvPr>
          <p:cNvSpPr txBox="1"/>
          <p:nvPr/>
        </p:nvSpPr>
        <p:spPr>
          <a:xfrm>
            <a:off x="4068518" y="6518648"/>
            <a:ext cx="2198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www.stellecloud.com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2952C6-2D23-A00D-8145-DC80F7DE5C26}"/>
              </a:ext>
            </a:extLst>
          </p:cNvPr>
          <p:cNvSpPr txBox="1"/>
          <p:nvPr/>
        </p:nvSpPr>
        <p:spPr>
          <a:xfrm>
            <a:off x="6496601" y="6507773"/>
            <a:ext cx="1718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www.corvit.com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110AFD-B09B-8E2E-EF89-1BFAA4A4EC26}"/>
              </a:ext>
            </a:extLst>
          </p:cNvPr>
          <p:cNvSpPr txBox="1"/>
          <p:nvPr/>
        </p:nvSpPr>
        <p:spPr>
          <a:xfrm rot="5400000">
            <a:off x="8858868" y="4699850"/>
            <a:ext cx="6140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Not for distribution 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Ⓒ</a:t>
            </a:r>
            <a:r>
              <a:rPr lang="en-US" b="0" i="0" u="none" strike="noStrike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StelleCloud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</a:t>
            </a:r>
            <a:endParaRPr lang="en-US" dirty="0"/>
          </a:p>
        </p:txBody>
      </p:sp>
      <p:pic>
        <p:nvPicPr>
          <p:cNvPr id="2" name="Picture 3" descr="Text, letter&#10;&#10;Description automatically generated">
            <a:extLst>
              <a:ext uri="{FF2B5EF4-FFF2-40B4-BE49-F238E27FC236}">
                <a16:creationId xmlns:a16="http://schemas.microsoft.com/office/drawing/2014/main" id="{4583B1E8-A808-1BE8-D34D-03B7A56473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7365" y="772836"/>
            <a:ext cx="9669235" cy="5271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66698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5D06765-BB59-A3E1-5D57-17B1FE79FAFF}"/>
              </a:ext>
            </a:extLst>
          </p:cNvPr>
          <p:cNvCxnSpPr>
            <a:cxnSpLocks/>
          </p:cNvCxnSpPr>
          <p:nvPr/>
        </p:nvCxnSpPr>
        <p:spPr>
          <a:xfrm>
            <a:off x="78282" y="-32249"/>
            <a:ext cx="0" cy="6920229"/>
          </a:xfrm>
          <a:prstGeom prst="line">
            <a:avLst/>
          </a:prstGeom>
          <a:ln w="3175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87316931-25CD-0871-421A-C14763CA63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02" b="5704"/>
          <a:stretch/>
        </p:blipFill>
        <p:spPr>
          <a:xfrm>
            <a:off x="8871703" y="171079"/>
            <a:ext cx="2119033" cy="5037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AE4013-DD2B-51AA-A150-39C70051C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5319" y="0"/>
            <a:ext cx="1218399" cy="6748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09F00E9-D334-8931-FDA8-C48CA3B46CC8}"/>
              </a:ext>
            </a:extLst>
          </p:cNvPr>
          <p:cNvSpPr txBox="1"/>
          <p:nvPr/>
        </p:nvSpPr>
        <p:spPr>
          <a:xfrm>
            <a:off x="4068518" y="6518648"/>
            <a:ext cx="2198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www.stellecloud.com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2952C6-2D23-A00D-8145-DC80F7DE5C26}"/>
              </a:ext>
            </a:extLst>
          </p:cNvPr>
          <p:cNvSpPr txBox="1"/>
          <p:nvPr/>
        </p:nvSpPr>
        <p:spPr>
          <a:xfrm>
            <a:off x="6496601" y="6507773"/>
            <a:ext cx="1718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www.corvit.com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110AFD-B09B-8E2E-EF89-1BFAA4A4EC26}"/>
              </a:ext>
            </a:extLst>
          </p:cNvPr>
          <p:cNvSpPr txBox="1"/>
          <p:nvPr/>
        </p:nvSpPr>
        <p:spPr>
          <a:xfrm rot="5400000">
            <a:off x="8858868" y="4699850"/>
            <a:ext cx="6140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Not for distribution 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Ⓒ</a:t>
            </a:r>
            <a:r>
              <a:rPr lang="en-US" b="0" i="0" u="none" strike="noStrike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StelleCloud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</a:t>
            </a:r>
            <a:endParaRPr lang="en-US" dirty="0"/>
          </a:p>
        </p:txBody>
      </p:sp>
      <p:pic>
        <p:nvPicPr>
          <p:cNvPr id="2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A18B478-601F-1A65-595D-1D04BBFF32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9008" y="1214313"/>
            <a:ext cx="9914163" cy="4211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863737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5D06765-BB59-A3E1-5D57-17B1FE79FAFF}"/>
              </a:ext>
            </a:extLst>
          </p:cNvPr>
          <p:cNvCxnSpPr>
            <a:cxnSpLocks/>
          </p:cNvCxnSpPr>
          <p:nvPr/>
        </p:nvCxnSpPr>
        <p:spPr>
          <a:xfrm>
            <a:off x="78282" y="-32249"/>
            <a:ext cx="0" cy="6920229"/>
          </a:xfrm>
          <a:prstGeom prst="line">
            <a:avLst/>
          </a:prstGeom>
          <a:ln w="3175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87316931-25CD-0871-421A-C14763CA63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02" b="5704"/>
          <a:stretch/>
        </p:blipFill>
        <p:spPr>
          <a:xfrm>
            <a:off x="8871703" y="171079"/>
            <a:ext cx="2119033" cy="5037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AE4013-DD2B-51AA-A150-39C70051C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5319" y="0"/>
            <a:ext cx="1218399" cy="6748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09F00E9-D334-8931-FDA8-C48CA3B46CC8}"/>
              </a:ext>
            </a:extLst>
          </p:cNvPr>
          <p:cNvSpPr txBox="1"/>
          <p:nvPr/>
        </p:nvSpPr>
        <p:spPr>
          <a:xfrm>
            <a:off x="4068518" y="6518648"/>
            <a:ext cx="2198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www.stellecloud.com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2952C6-2D23-A00D-8145-DC80F7DE5C26}"/>
              </a:ext>
            </a:extLst>
          </p:cNvPr>
          <p:cNvSpPr txBox="1"/>
          <p:nvPr/>
        </p:nvSpPr>
        <p:spPr>
          <a:xfrm>
            <a:off x="6496601" y="6507773"/>
            <a:ext cx="1718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www.corvit.com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110AFD-B09B-8E2E-EF89-1BFAA4A4EC26}"/>
              </a:ext>
            </a:extLst>
          </p:cNvPr>
          <p:cNvSpPr txBox="1"/>
          <p:nvPr/>
        </p:nvSpPr>
        <p:spPr>
          <a:xfrm rot="5400000">
            <a:off x="8858868" y="4699850"/>
            <a:ext cx="6140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Not for distribution 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Ⓒ</a:t>
            </a:r>
            <a:r>
              <a:rPr lang="en-US" b="0" i="0" u="none" strike="noStrike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StelleCloud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</a:t>
            </a:r>
            <a:endParaRPr lang="en-US" dirty="0"/>
          </a:p>
        </p:txBody>
      </p:sp>
      <p:pic>
        <p:nvPicPr>
          <p:cNvPr id="2" name="Picture 3" descr="Text&#10;&#10;Description automatically generated">
            <a:extLst>
              <a:ext uri="{FF2B5EF4-FFF2-40B4-BE49-F238E27FC236}">
                <a16:creationId xmlns:a16="http://schemas.microsoft.com/office/drawing/2014/main" id="{7FB2FEA1-8D1C-A7B1-2C91-4820EE1C60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7686" y="992496"/>
            <a:ext cx="10335985" cy="5022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177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5D06765-BB59-A3E1-5D57-17B1FE79FAFF}"/>
              </a:ext>
            </a:extLst>
          </p:cNvPr>
          <p:cNvCxnSpPr>
            <a:cxnSpLocks/>
          </p:cNvCxnSpPr>
          <p:nvPr/>
        </p:nvCxnSpPr>
        <p:spPr>
          <a:xfrm>
            <a:off x="78282" y="-32249"/>
            <a:ext cx="0" cy="6920229"/>
          </a:xfrm>
          <a:prstGeom prst="line">
            <a:avLst/>
          </a:prstGeom>
          <a:ln w="3175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87316931-25CD-0871-421A-C14763CA63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02" b="5704"/>
          <a:stretch/>
        </p:blipFill>
        <p:spPr>
          <a:xfrm>
            <a:off x="8871703" y="171079"/>
            <a:ext cx="2119033" cy="5037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AE4013-DD2B-51AA-A150-39C70051C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5319" y="0"/>
            <a:ext cx="1218399" cy="6748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09F00E9-D334-8931-FDA8-C48CA3B46CC8}"/>
              </a:ext>
            </a:extLst>
          </p:cNvPr>
          <p:cNvSpPr txBox="1"/>
          <p:nvPr/>
        </p:nvSpPr>
        <p:spPr>
          <a:xfrm>
            <a:off x="4068518" y="6518648"/>
            <a:ext cx="2198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www.stellecloud.com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2952C6-2D23-A00D-8145-DC80F7DE5C26}"/>
              </a:ext>
            </a:extLst>
          </p:cNvPr>
          <p:cNvSpPr txBox="1"/>
          <p:nvPr/>
        </p:nvSpPr>
        <p:spPr>
          <a:xfrm>
            <a:off x="6496601" y="6507773"/>
            <a:ext cx="1718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www.corvit.com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110AFD-B09B-8E2E-EF89-1BFAA4A4EC26}"/>
              </a:ext>
            </a:extLst>
          </p:cNvPr>
          <p:cNvSpPr txBox="1"/>
          <p:nvPr/>
        </p:nvSpPr>
        <p:spPr>
          <a:xfrm rot="5400000">
            <a:off x="8858868" y="4699850"/>
            <a:ext cx="6140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Not for distribution 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Ⓒ</a:t>
            </a:r>
            <a:r>
              <a:rPr lang="en-US" b="0" i="0" u="none" strike="noStrike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StelleCloud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</a:t>
            </a:r>
            <a:endParaRPr lang="en-US" dirty="0"/>
          </a:p>
        </p:txBody>
      </p:sp>
      <p:pic>
        <p:nvPicPr>
          <p:cNvPr id="2" name="Picture 3" descr="Text&#10;&#10;Description automatically generated">
            <a:extLst>
              <a:ext uri="{FF2B5EF4-FFF2-40B4-BE49-F238E27FC236}">
                <a16:creationId xmlns:a16="http://schemas.microsoft.com/office/drawing/2014/main" id="{2A369A2E-0387-BEF9-BAEF-ABFB478DC5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4900" y="958616"/>
            <a:ext cx="10199914" cy="504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62386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5D06765-BB59-A3E1-5D57-17B1FE79FAFF}"/>
              </a:ext>
            </a:extLst>
          </p:cNvPr>
          <p:cNvCxnSpPr>
            <a:cxnSpLocks/>
          </p:cNvCxnSpPr>
          <p:nvPr/>
        </p:nvCxnSpPr>
        <p:spPr>
          <a:xfrm>
            <a:off x="78282" y="-32249"/>
            <a:ext cx="0" cy="6920229"/>
          </a:xfrm>
          <a:prstGeom prst="line">
            <a:avLst/>
          </a:prstGeom>
          <a:ln w="3175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87316931-25CD-0871-421A-C14763CA63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02" b="5704"/>
          <a:stretch/>
        </p:blipFill>
        <p:spPr>
          <a:xfrm>
            <a:off x="8871703" y="171079"/>
            <a:ext cx="2119033" cy="5037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AE4013-DD2B-51AA-A150-39C70051C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5319" y="0"/>
            <a:ext cx="1218399" cy="6748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09F00E9-D334-8931-FDA8-C48CA3B46CC8}"/>
              </a:ext>
            </a:extLst>
          </p:cNvPr>
          <p:cNvSpPr txBox="1"/>
          <p:nvPr/>
        </p:nvSpPr>
        <p:spPr>
          <a:xfrm>
            <a:off x="4068518" y="6518648"/>
            <a:ext cx="2198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www.stellecloud.com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2952C6-2D23-A00D-8145-DC80F7DE5C26}"/>
              </a:ext>
            </a:extLst>
          </p:cNvPr>
          <p:cNvSpPr txBox="1"/>
          <p:nvPr/>
        </p:nvSpPr>
        <p:spPr>
          <a:xfrm>
            <a:off x="6496601" y="6507773"/>
            <a:ext cx="1718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www.corvit.com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110AFD-B09B-8E2E-EF89-1BFAA4A4EC26}"/>
              </a:ext>
            </a:extLst>
          </p:cNvPr>
          <p:cNvSpPr txBox="1"/>
          <p:nvPr/>
        </p:nvSpPr>
        <p:spPr>
          <a:xfrm rot="5400000">
            <a:off x="8858868" y="4699850"/>
            <a:ext cx="6140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Not for distribution 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Ⓒ</a:t>
            </a:r>
            <a:r>
              <a:rPr lang="en-US" b="0" i="0" u="none" strike="noStrike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StelleCloud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</a:t>
            </a:r>
            <a:endParaRPr lang="en-US" dirty="0"/>
          </a:p>
        </p:txBody>
      </p:sp>
      <p:pic>
        <p:nvPicPr>
          <p:cNvPr id="2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815D484-673E-9A84-CAE3-23583D6088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9829" y="1022734"/>
            <a:ext cx="9750877" cy="4812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93006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5D06765-BB59-A3E1-5D57-17B1FE79FAFF}"/>
              </a:ext>
            </a:extLst>
          </p:cNvPr>
          <p:cNvCxnSpPr>
            <a:cxnSpLocks/>
          </p:cNvCxnSpPr>
          <p:nvPr/>
        </p:nvCxnSpPr>
        <p:spPr>
          <a:xfrm>
            <a:off x="78282" y="-32249"/>
            <a:ext cx="0" cy="6920229"/>
          </a:xfrm>
          <a:prstGeom prst="line">
            <a:avLst/>
          </a:prstGeom>
          <a:ln w="3175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87316931-25CD-0871-421A-C14763CA63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02" b="5704"/>
          <a:stretch/>
        </p:blipFill>
        <p:spPr>
          <a:xfrm>
            <a:off x="8871703" y="171079"/>
            <a:ext cx="2119033" cy="5037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AE4013-DD2B-51AA-A150-39C70051C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5319" y="0"/>
            <a:ext cx="1218399" cy="6748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09F00E9-D334-8931-FDA8-C48CA3B46CC8}"/>
              </a:ext>
            </a:extLst>
          </p:cNvPr>
          <p:cNvSpPr txBox="1"/>
          <p:nvPr/>
        </p:nvSpPr>
        <p:spPr>
          <a:xfrm>
            <a:off x="4068518" y="6518648"/>
            <a:ext cx="2198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www.stellecloud.com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2952C6-2D23-A00D-8145-DC80F7DE5C26}"/>
              </a:ext>
            </a:extLst>
          </p:cNvPr>
          <p:cNvSpPr txBox="1"/>
          <p:nvPr/>
        </p:nvSpPr>
        <p:spPr>
          <a:xfrm>
            <a:off x="6496601" y="6507773"/>
            <a:ext cx="1718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www.corvit.com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110AFD-B09B-8E2E-EF89-1BFAA4A4EC26}"/>
              </a:ext>
            </a:extLst>
          </p:cNvPr>
          <p:cNvSpPr txBox="1"/>
          <p:nvPr/>
        </p:nvSpPr>
        <p:spPr>
          <a:xfrm rot="5400000">
            <a:off x="8858868" y="4699850"/>
            <a:ext cx="6140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Not for distribution 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Ⓒ</a:t>
            </a:r>
            <a:r>
              <a:rPr lang="en-US" b="0" i="0" u="none" strike="noStrike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StelleCloud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</a:t>
            </a:r>
            <a:endParaRPr lang="en-US" dirty="0"/>
          </a:p>
        </p:txBody>
      </p:sp>
      <p:pic>
        <p:nvPicPr>
          <p:cNvPr id="2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DBAB8DA9-3985-02B1-6380-C1E475116F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8186" y="842845"/>
            <a:ext cx="9723664" cy="5226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532590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5D06765-BB59-A3E1-5D57-17B1FE79FAFF}"/>
              </a:ext>
            </a:extLst>
          </p:cNvPr>
          <p:cNvCxnSpPr>
            <a:cxnSpLocks/>
          </p:cNvCxnSpPr>
          <p:nvPr/>
        </p:nvCxnSpPr>
        <p:spPr>
          <a:xfrm>
            <a:off x="78282" y="-32249"/>
            <a:ext cx="0" cy="6920229"/>
          </a:xfrm>
          <a:prstGeom prst="line">
            <a:avLst/>
          </a:prstGeom>
          <a:ln w="3175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87316931-25CD-0871-421A-C14763CA63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02" b="5704"/>
          <a:stretch/>
        </p:blipFill>
        <p:spPr>
          <a:xfrm>
            <a:off x="8871703" y="171079"/>
            <a:ext cx="2119033" cy="5037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AE4013-DD2B-51AA-A150-39C70051C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5319" y="0"/>
            <a:ext cx="1218399" cy="6748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09F00E9-D334-8931-FDA8-C48CA3B46CC8}"/>
              </a:ext>
            </a:extLst>
          </p:cNvPr>
          <p:cNvSpPr txBox="1"/>
          <p:nvPr/>
        </p:nvSpPr>
        <p:spPr>
          <a:xfrm>
            <a:off x="4068518" y="6518648"/>
            <a:ext cx="2198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www.stellecloud.com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2952C6-2D23-A00D-8145-DC80F7DE5C26}"/>
              </a:ext>
            </a:extLst>
          </p:cNvPr>
          <p:cNvSpPr txBox="1"/>
          <p:nvPr/>
        </p:nvSpPr>
        <p:spPr>
          <a:xfrm>
            <a:off x="6496601" y="6507773"/>
            <a:ext cx="1718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www.corvit.com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110AFD-B09B-8E2E-EF89-1BFAA4A4EC26}"/>
              </a:ext>
            </a:extLst>
          </p:cNvPr>
          <p:cNvSpPr txBox="1"/>
          <p:nvPr/>
        </p:nvSpPr>
        <p:spPr>
          <a:xfrm rot="5400000">
            <a:off x="8858868" y="4699850"/>
            <a:ext cx="6140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Not for distribution 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Ⓒ</a:t>
            </a:r>
            <a:r>
              <a:rPr lang="en-US" b="0" i="0" u="none" strike="noStrike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StelleCloud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</a:t>
            </a:r>
            <a:endParaRPr lang="en-US" dirty="0"/>
          </a:p>
        </p:txBody>
      </p:sp>
      <p:pic>
        <p:nvPicPr>
          <p:cNvPr id="2" name="Picture 3" descr="A picture containing timeline&#10;&#10;Description automatically generated">
            <a:extLst>
              <a:ext uri="{FF2B5EF4-FFF2-40B4-BE49-F238E27FC236}">
                <a16:creationId xmlns:a16="http://schemas.microsoft.com/office/drawing/2014/main" id="{0FA2A08D-17FB-353A-55D3-F731293C53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9650" y="678752"/>
            <a:ext cx="10050235" cy="5446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457610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5D06765-BB59-A3E1-5D57-17B1FE79FAFF}"/>
              </a:ext>
            </a:extLst>
          </p:cNvPr>
          <p:cNvCxnSpPr>
            <a:cxnSpLocks/>
          </p:cNvCxnSpPr>
          <p:nvPr/>
        </p:nvCxnSpPr>
        <p:spPr>
          <a:xfrm>
            <a:off x="78282" y="-32249"/>
            <a:ext cx="0" cy="6920229"/>
          </a:xfrm>
          <a:prstGeom prst="line">
            <a:avLst/>
          </a:prstGeom>
          <a:ln w="3175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87316931-25CD-0871-421A-C14763CA63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02" b="5704"/>
          <a:stretch/>
        </p:blipFill>
        <p:spPr>
          <a:xfrm>
            <a:off x="8871703" y="171079"/>
            <a:ext cx="2119033" cy="5037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AE4013-DD2B-51AA-A150-39C70051C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5319" y="0"/>
            <a:ext cx="1218399" cy="6748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09F00E9-D334-8931-FDA8-C48CA3B46CC8}"/>
              </a:ext>
            </a:extLst>
          </p:cNvPr>
          <p:cNvSpPr txBox="1"/>
          <p:nvPr/>
        </p:nvSpPr>
        <p:spPr>
          <a:xfrm>
            <a:off x="4068518" y="6518648"/>
            <a:ext cx="2198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www.stellecloud.com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2952C6-2D23-A00D-8145-DC80F7DE5C26}"/>
              </a:ext>
            </a:extLst>
          </p:cNvPr>
          <p:cNvSpPr txBox="1"/>
          <p:nvPr/>
        </p:nvSpPr>
        <p:spPr>
          <a:xfrm>
            <a:off x="6496601" y="6507773"/>
            <a:ext cx="1718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www.corvit.com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110AFD-B09B-8E2E-EF89-1BFAA4A4EC26}"/>
              </a:ext>
            </a:extLst>
          </p:cNvPr>
          <p:cNvSpPr txBox="1"/>
          <p:nvPr/>
        </p:nvSpPr>
        <p:spPr>
          <a:xfrm rot="5400000">
            <a:off x="8858868" y="4699850"/>
            <a:ext cx="6140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Not for distribution 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Ⓒ</a:t>
            </a:r>
            <a:r>
              <a:rPr lang="en-US" b="0" i="0" u="none" strike="noStrike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StelleCloud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</a:t>
            </a:r>
            <a:endParaRPr lang="en-US" dirty="0"/>
          </a:p>
        </p:txBody>
      </p:sp>
      <p:pic>
        <p:nvPicPr>
          <p:cNvPr id="2" name="Picture 3" descr="A picture containing company name&#10;&#10;Description automatically generated">
            <a:extLst>
              <a:ext uri="{FF2B5EF4-FFF2-40B4-BE49-F238E27FC236}">
                <a16:creationId xmlns:a16="http://schemas.microsoft.com/office/drawing/2014/main" id="{FE43AA4A-E209-FFCD-031D-0945DCC569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0972" y="793442"/>
            <a:ext cx="10118270" cy="5488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032791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5D06765-BB59-A3E1-5D57-17B1FE79FAFF}"/>
              </a:ext>
            </a:extLst>
          </p:cNvPr>
          <p:cNvCxnSpPr>
            <a:cxnSpLocks/>
          </p:cNvCxnSpPr>
          <p:nvPr/>
        </p:nvCxnSpPr>
        <p:spPr>
          <a:xfrm>
            <a:off x="78282" y="-32249"/>
            <a:ext cx="0" cy="6920229"/>
          </a:xfrm>
          <a:prstGeom prst="line">
            <a:avLst/>
          </a:prstGeom>
          <a:ln w="3175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87316931-25CD-0871-421A-C14763CA63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02" b="5704"/>
          <a:stretch/>
        </p:blipFill>
        <p:spPr>
          <a:xfrm>
            <a:off x="8871703" y="171079"/>
            <a:ext cx="2119033" cy="5037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AE4013-DD2B-51AA-A150-39C70051C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5319" y="0"/>
            <a:ext cx="1218399" cy="6748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09F00E9-D334-8931-FDA8-C48CA3B46CC8}"/>
              </a:ext>
            </a:extLst>
          </p:cNvPr>
          <p:cNvSpPr txBox="1"/>
          <p:nvPr/>
        </p:nvSpPr>
        <p:spPr>
          <a:xfrm>
            <a:off x="4068518" y="6518648"/>
            <a:ext cx="2198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www.stellecloud.com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2952C6-2D23-A00D-8145-DC80F7DE5C26}"/>
              </a:ext>
            </a:extLst>
          </p:cNvPr>
          <p:cNvSpPr txBox="1"/>
          <p:nvPr/>
        </p:nvSpPr>
        <p:spPr>
          <a:xfrm>
            <a:off x="6496601" y="6507773"/>
            <a:ext cx="1718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www.corvit.com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110AFD-B09B-8E2E-EF89-1BFAA4A4EC26}"/>
              </a:ext>
            </a:extLst>
          </p:cNvPr>
          <p:cNvSpPr txBox="1"/>
          <p:nvPr/>
        </p:nvSpPr>
        <p:spPr>
          <a:xfrm rot="5400000">
            <a:off x="8858868" y="4699850"/>
            <a:ext cx="6140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Not for distribution 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Ⓒ</a:t>
            </a:r>
            <a:r>
              <a:rPr lang="en-US" b="0" i="0" u="none" strike="noStrike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StelleCloud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</a:t>
            </a:r>
            <a:endParaRPr lang="en-US" dirty="0"/>
          </a:p>
        </p:txBody>
      </p:sp>
      <p:pic>
        <p:nvPicPr>
          <p:cNvPr id="4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60A9F01-971C-419A-E326-A6730ABCF1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8686" y="1180270"/>
            <a:ext cx="9437914" cy="4565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937516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5D06765-BB59-A3E1-5D57-17B1FE79FAFF}"/>
              </a:ext>
            </a:extLst>
          </p:cNvPr>
          <p:cNvCxnSpPr>
            <a:cxnSpLocks/>
          </p:cNvCxnSpPr>
          <p:nvPr/>
        </p:nvCxnSpPr>
        <p:spPr>
          <a:xfrm>
            <a:off x="78282" y="-32249"/>
            <a:ext cx="0" cy="6920229"/>
          </a:xfrm>
          <a:prstGeom prst="line">
            <a:avLst/>
          </a:prstGeom>
          <a:ln w="3175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87316931-25CD-0871-421A-C14763CA63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02" b="5704"/>
          <a:stretch/>
        </p:blipFill>
        <p:spPr>
          <a:xfrm>
            <a:off x="8871703" y="171079"/>
            <a:ext cx="2119033" cy="5037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AE4013-DD2B-51AA-A150-39C70051C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5319" y="0"/>
            <a:ext cx="1218399" cy="6748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09F00E9-D334-8931-FDA8-C48CA3B46CC8}"/>
              </a:ext>
            </a:extLst>
          </p:cNvPr>
          <p:cNvSpPr txBox="1"/>
          <p:nvPr/>
        </p:nvSpPr>
        <p:spPr>
          <a:xfrm>
            <a:off x="4068518" y="6518648"/>
            <a:ext cx="2198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www.stellecloud.com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2952C6-2D23-A00D-8145-DC80F7DE5C26}"/>
              </a:ext>
            </a:extLst>
          </p:cNvPr>
          <p:cNvSpPr txBox="1"/>
          <p:nvPr/>
        </p:nvSpPr>
        <p:spPr>
          <a:xfrm>
            <a:off x="6496601" y="6507773"/>
            <a:ext cx="1718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www.corvit.com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110AFD-B09B-8E2E-EF89-1BFAA4A4EC26}"/>
              </a:ext>
            </a:extLst>
          </p:cNvPr>
          <p:cNvSpPr txBox="1"/>
          <p:nvPr/>
        </p:nvSpPr>
        <p:spPr>
          <a:xfrm rot="5400000">
            <a:off x="8858868" y="4699850"/>
            <a:ext cx="6140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Not for distribution 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Ⓒ</a:t>
            </a:r>
            <a:r>
              <a:rPr lang="en-US" b="0" i="0" u="none" strike="noStrike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StelleCloud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</a:t>
            </a:r>
            <a:endParaRPr lang="en-US" dirty="0"/>
          </a:p>
        </p:txBody>
      </p:sp>
      <p:pic>
        <p:nvPicPr>
          <p:cNvPr id="2" name="Picture 3" descr="Text&#10;&#10;Description automatically generated">
            <a:extLst>
              <a:ext uri="{FF2B5EF4-FFF2-40B4-BE49-F238E27FC236}">
                <a16:creationId xmlns:a16="http://schemas.microsoft.com/office/drawing/2014/main" id="{E49D7C76-8169-C56A-65F2-5F56BB3978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0650" y="1334480"/>
            <a:ext cx="9832521" cy="4379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517088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5D06765-BB59-A3E1-5D57-17B1FE79FAFF}"/>
              </a:ext>
            </a:extLst>
          </p:cNvPr>
          <p:cNvCxnSpPr>
            <a:cxnSpLocks/>
          </p:cNvCxnSpPr>
          <p:nvPr/>
        </p:nvCxnSpPr>
        <p:spPr>
          <a:xfrm>
            <a:off x="78282" y="-32249"/>
            <a:ext cx="0" cy="6920229"/>
          </a:xfrm>
          <a:prstGeom prst="line">
            <a:avLst/>
          </a:prstGeom>
          <a:ln w="3175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87316931-25CD-0871-421A-C14763CA63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02" b="5704"/>
          <a:stretch/>
        </p:blipFill>
        <p:spPr>
          <a:xfrm>
            <a:off x="8871703" y="171079"/>
            <a:ext cx="2119033" cy="5037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AE4013-DD2B-51AA-A150-39C70051C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5319" y="0"/>
            <a:ext cx="1218399" cy="6748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09F00E9-D334-8931-FDA8-C48CA3B46CC8}"/>
              </a:ext>
            </a:extLst>
          </p:cNvPr>
          <p:cNvSpPr txBox="1"/>
          <p:nvPr/>
        </p:nvSpPr>
        <p:spPr>
          <a:xfrm>
            <a:off x="4068518" y="6518648"/>
            <a:ext cx="2198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www.stellecloud.com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2952C6-2D23-A00D-8145-DC80F7DE5C26}"/>
              </a:ext>
            </a:extLst>
          </p:cNvPr>
          <p:cNvSpPr txBox="1"/>
          <p:nvPr/>
        </p:nvSpPr>
        <p:spPr>
          <a:xfrm>
            <a:off x="6496601" y="6507773"/>
            <a:ext cx="1718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www.corvit.com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110AFD-B09B-8E2E-EF89-1BFAA4A4EC26}"/>
              </a:ext>
            </a:extLst>
          </p:cNvPr>
          <p:cNvSpPr txBox="1"/>
          <p:nvPr/>
        </p:nvSpPr>
        <p:spPr>
          <a:xfrm rot="5400000">
            <a:off x="8858868" y="4699850"/>
            <a:ext cx="6140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Not for distribution 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Ⓒ</a:t>
            </a:r>
            <a:r>
              <a:rPr lang="en-US" b="0" i="0" u="none" strike="noStrike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StelleCloud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</a:t>
            </a:r>
            <a:endParaRPr lang="en-US" dirty="0"/>
          </a:p>
        </p:txBody>
      </p:sp>
      <p:pic>
        <p:nvPicPr>
          <p:cNvPr id="2" name="Picture 3" descr="Chart, diagram&#10;&#10;Description automatically generated">
            <a:extLst>
              <a:ext uri="{FF2B5EF4-FFF2-40B4-BE49-F238E27FC236}">
                <a16:creationId xmlns:a16="http://schemas.microsoft.com/office/drawing/2014/main" id="{C494B139-9B8D-FC35-4601-B84F03A764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7222" y="1099768"/>
            <a:ext cx="9274628" cy="4780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26862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5D06765-BB59-A3E1-5D57-17B1FE79FAFF}"/>
              </a:ext>
            </a:extLst>
          </p:cNvPr>
          <p:cNvCxnSpPr>
            <a:cxnSpLocks/>
          </p:cNvCxnSpPr>
          <p:nvPr/>
        </p:nvCxnSpPr>
        <p:spPr>
          <a:xfrm>
            <a:off x="78282" y="-32249"/>
            <a:ext cx="0" cy="6920229"/>
          </a:xfrm>
          <a:prstGeom prst="line">
            <a:avLst/>
          </a:prstGeom>
          <a:ln w="3175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87316931-25CD-0871-421A-C14763CA63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02" b="5704"/>
          <a:stretch/>
        </p:blipFill>
        <p:spPr>
          <a:xfrm>
            <a:off x="8871703" y="171079"/>
            <a:ext cx="2119033" cy="5037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AE4013-DD2B-51AA-A150-39C70051C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5319" y="0"/>
            <a:ext cx="1218399" cy="6748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09F00E9-D334-8931-FDA8-C48CA3B46CC8}"/>
              </a:ext>
            </a:extLst>
          </p:cNvPr>
          <p:cNvSpPr txBox="1"/>
          <p:nvPr/>
        </p:nvSpPr>
        <p:spPr>
          <a:xfrm>
            <a:off x="4068518" y="6518648"/>
            <a:ext cx="2198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www.stellecloud.com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2952C6-2D23-A00D-8145-DC80F7DE5C26}"/>
              </a:ext>
            </a:extLst>
          </p:cNvPr>
          <p:cNvSpPr txBox="1"/>
          <p:nvPr/>
        </p:nvSpPr>
        <p:spPr>
          <a:xfrm>
            <a:off x="6496601" y="6507773"/>
            <a:ext cx="1718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www.corvit.com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110AFD-B09B-8E2E-EF89-1BFAA4A4EC26}"/>
              </a:ext>
            </a:extLst>
          </p:cNvPr>
          <p:cNvSpPr txBox="1"/>
          <p:nvPr/>
        </p:nvSpPr>
        <p:spPr>
          <a:xfrm rot="5400000">
            <a:off x="8858868" y="4699850"/>
            <a:ext cx="6140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Not for distribution 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Ⓒ</a:t>
            </a:r>
            <a:r>
              <a:rPr lang="en-US" b="0" i="0" u="none" strike="noStrike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StelleCloud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</a:t>
            </a:r>
            <a:endParaRPr lang="en-US" dirty="0"/>
          </a:p>
        </p:txBody>
      </p:sp>
      <p:pic>
        <p:nvPicPr>
          <p:cNvPr id="2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918C9349-EEA8-B544-A274-955620AD7B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8186" y="994972"/>
            <a:ext cx="9628414" cy="4854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006625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5D06765-BB59-A3E1-5D57-17B1FE79FAFF}"/>
              </a:ext>
            </a:extLst>
          </p:cNvPr>
          <p:cNvCxnSpPr>
            <a:cxnSpLocks/>
          </p:cNvCxnSpPr>
          <p:nvPr/>
        </p:nvCxnSpPr>
        <p:spPr>
          <a:xfrm>
            <a:off x="78282" y="-32249"/>
            <a:ext cx="0" cy="6920229"/>
          </a:xfrm>
          <a:prstGeom prst="line">
            <a:avLst/>
          </a:prstGeom>
          <a:ln w="3175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87316931-25CD-0871-421A-C14763CA63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02" b="5704"/>
          <a:stretch/>
        </p:blipFill>
        <p:spPr>
          <a:xfrm>
            <a:off x="8871703" y="171079"/>
            <a:ext cx="2119033" cy="5037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AE4013-DD2B-51AA-A150-39C70051C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5319" y="0"/>
            <a:ext cx="1218399" cy="6748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09F00E9-D334-8931-FDA8-C48CA3B46CC8}"/>
              </a:ext>
            </a:extLst>
          </p:cNvPr>
          <p:cNvSpPr txBox="1"/>
          <p:nvPr/>
        </p:nvSpPr>
        <p:spPr>
          <a:xfrm>
            <a:off x="4068518" y="6518648"/>
            <a:ext cx="2198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www.stellecloud.com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2952C6-2D23-A00D-8145-DC80F7DE5C26}"/>
              </a:ext>
            </a:extLst>
          </p:cNvPr>
          <p:cNvSpPr txBox="1"/>
          <p:nvPr/>
        </p:nvSpPr>
        <p:spPr>
          <a:xfrm>
            <a:off x="6496601" y="6507773"/>
            <a:ext cx="1718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www.corvit.com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110AFD-B09B-8E2E-EF89-1BFAA4A4EC26}"/>
              </a:ext>
            </a:extLst>
          </p:cNvPr>
          <p:cNvSpPr txBox="1"/>
          <p:nvPr/>
        </p:nvSpPr>
        <p:spPr>
          <a:xfrm rot="5400000">
            <a:off x="8858868" y="4699850"/>
            <a:ext cx="6140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Not for distribution 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Ⓒ</a:t>
            </a:r>
            <a:r>
              <a:rPr lang="en-US" b="0" i="0" u="none" strike="noStrike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StelleCloud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</a:t>
            </a:r>
            <a:endParaRPr lang="en-US" dirty="0"/>
          </a:p>
        </p:txBody>
      </p:sp>
      <p:pic>
        <p:nvPicPr>
          <p:cNvPr id="2" name="Picture 3" descr="Diagram&#10;&#10;Description automatically generated">
            <a:extLst>
              <a:ext uri="{FF2B5EF4-FFF2-40B4-BE49-F238E27FC236}">
                <a16:creationId xmlns:a16="http://schemas.microsoft.com/office/drawing/2014/main" id="{10141431-69FC-6477-0843-C56D37C7DB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1651" y="790570"/>
            <a:ext cx="8920842" cy="512718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F9FA9A02-36B7-8D63-DC1B-EDCCA5FC5508}"/>
                  </a:ext>
                </a:extLst>
              </p14:cNvPr>
              <p14:cNvContentPartPr/>
              <p14:nvPr/>
            </p14:nvContentPartPr>
            <p14:xfrm>
              <a:off x="1488189" y="5578332"/>
              <a:ext cx="4635060" cy="499292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F9FA9A02-36B7-8D63-DC1B-EDCCA5FC550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25193" y="5515381"/>
                <a:ext cx="4760692" cy="62483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9945160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5D06765-BB59-A3E1-5D57-17B1FE79FAFF}"/>
              </a:ext>
            </a:extLst>
          </p:cNvPr>
          <p:cNvCxnSpPr>
            <a:cxnSpLocks/>
          </p:cNvCxnSpPr>
          <p:nvPr/>
        </p:nvCxnSpPr>
        <p:spPr>
          <a:xfrm>
            <a:off x="78282" y="-32249"/>
            <a:ext cx="0" cy="6920229"/>
          </a:xfrm>
          <a:prstGeom prst="line">
            <a:avLst/>
          </a:prstGeom>
          <a:ln w="3175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87316931-25CD-0871-421A-C14763CA63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02" b="5704"/>
          <a:stretch/>
        </p:blipFill>
        <p:spPr>
          <a:xfrm>
            <a:off x="8871703" y="171079"/>
            <a:ext cx="2119033" cy="5037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AE4013-DD2B-51AA-A150-39C70051C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5319" y="0"/>
            <a:ext cx="1218399" cy="6748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09F00E9-D334-8931-FDA8-C48CA3B46CC8}"/>
              </a:ext>
            </a:extLst>
          </p:cNvPr>
          <p:cNvSpPr txBox="1"/>
          <p:nvPr/>
        </p:nvSpPr>
        <p:spPr>
          <a:xfrm>
            <a:off x="4068518" y="6518648"/>
            <a:ext cx="2198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www.stellecloud.com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2952C6-2D23-A00D-8145-DC80F7DE5C26}"/>
              </a:ext>
            </a:extLst>
          </p:cNvPr>
          <p:cNvSpPr txBox="1"/>
          <p:nvPr/>
        </p:nvSpPr>
        <p:spPr>
          <a:xfrm>
            <a:off x="6496601" y="6507773"/>
            <a:ext cx="1718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www.corvit.com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110AFD-B09B-8E2E-EF89-1BFAA4A4EC26}"/>
              </a:ext>
            </a:extLst>
          </p:cNvPr>
          <p:cNvSpPr txBox="1"/>
          <p:nvPr/>
        </p:nvSpPr>
        <p:spPr>
          <a:xfrm rot="5400000">
            <a:off x="8858868" y="4699850"/>
            <a:ext cx="6140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Not for distribution 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Ⓒ</a:t>
            </a:r>
            <a:r>
              <a:rPr lang="en-US" b="0" i="0" u="none" strike="noStrike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StelleCloud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</a:t>
            </a:r>
            <a:endParaRPr lang="en-US" dirty="0"/>
          </a:p>
        </p:txBody>
      </p:sp>
      <p:pic>
        <p:nvPicPr>
          <p:cNvPr id="2" name="Picture 3" descr="Text&#10;&#10;Description automatically generated">
            <a:extLst>
              <a:ext uri="{FF2B5EF4-FFF2-40B4-BE49-F238E27FC236}">
                <a16:creationId xmlns:a16="http://schemas.microsoft.com/office/drawing/2014/main" id="{03D8A911-3E48-4B23-7300-B4F565CBBF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7365" y="1021770"/>
            <a:ext cx="10036627" cy="4964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1785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5D06765-BB59-A3E1-5D57-17B1FE79FAFF}"/>
              </a:ext>
            </a:extLst>
          </p:cNvPr>
          <p:cNvCxnSpPr>
            <a:cxnSpLocks/>
          </p:cNvCxnSpPr>
          <p:nvPr/>
        </p:nvCxnSpPr>
        <p:spPr>
          <a:xfrm>
            <a:off x="78282" y="-32249"/>
            <a:ext cx="0" cy="6920229"/>
          </a:xfrm>
          <a:prstGeom prst="line">
            <a:avLst/>
          </a:prstGeom>
          <a:ln w="3175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87316931-25CD-0871-421A-C14763CA63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02" b="5704"/>
          <a:stretch/>
        </p:blipFill>
        <p:spPr>
          <a:xfrm>
            <a:off x="8871703" y="171079"/>
            <a:ext cx="2119033" cy="5037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AE4013-DD2B-51AA-A150-39C70051C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5319" y="0"/>
            <a:ext cx="1218399" cy="6748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09F00E9-D334-8931-FDA8-C48CA3B46CC8}"/>
              </a:ext>
            </a:extLst>
          </p:cNvPr>
          <p:cNvSpPr txBox="1"/>
          <p:nvPr/>
        </p:nvSpPr>
        <p:spPr>
          <a:xfrm>
            <a:off x="4068518" y="6518648"/>
            <a:ext cx="2198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www.stellecloud.com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2952C6-2D23-A00D-8145-DC80F7DE5C26}"/>
              </a:ext>
            </a:extLst>
          </p:cNvPr>
          <p:cNvSpPr txBox="1"/>
          <p:nvPr/>
        </p:nvSpPr>
        <p:spPr>
          <a:xfrm>
            <a:off x="6496601" y="6507773"/>
            <a:ext cx="1718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www.corvit.com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110AFD-B09B-8E2E-EF89-1BFAA4A4EC26}"/>
              </a:ext>
            </a:extLst>
          </p:cNvPr>
          <p:cNvSpPr txBox="1"/>
          <p:nvPr/>
        </p:nvSpPr>
        <p:spPr>
          <a:xfrm rot="5400000">
            <a:off x="8858868" y="4699850"/>
            <a:ext cx="6140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Not for distribution 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Ⓒ</a:t>
            </a:r>
            <a:r>
              <a:rPr lang="en-US" b="0" i="0" u="none" strike="noStrike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StelleCloud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</a:t>
            </a:r>
            <a:endParaRPr lang="en-US" dirty="0"/>
          </a:p>
        </p:txBody>
      </p:sp>
      <p:pic>
        <p:nvPicPr>
          <p:cNvPr id="2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51857EE-28A1-A8A0-02F9-FEDD928520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8008" y="818506"/>
            <a:ext cx="10063842" cy="5098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142489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5D06765-BB59-A3E1-5D57-17B1FE79FAFF}"/>
              </a:ext>
            </a:extLst>
          </p:cNvPr>
          <p:cNvCxnSpPr>
            <a:cxnSpLocks/>
          </p:cNvCxnSpPr>
          <p:nvPr/>
        </p:nvCxnSpPr>
        <p:spPr>
          <a:xfrm>
            <a:off x="78282" y="-32249"/>
            <a:ext cx="0" cy="6920229"/>
          </a:xfrm>
          <a:prstGeom prst="line">
            <a:avLst/>
          </a:prstGeom>
          <a:ln w="3175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87316931-25CD-0871-421A-C14763CA63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02" b="5704"/>
          <a:stretch/>
        </p:blipFill>
        <p:spPr>
          <a:xfrm>
            <a:off x="8871703" y="171079"/>
            <a:ext cx="2119033" cy="5037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AE4013-DD2B-51AA-A150-39C70051C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5319" y="0"/>
            <a:ext cx="1218399" cy="6748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09F00E9-D334-8931-FDA8-C48CA3B46CC8}"/>
              </a:ext>
            </a:extLst>
          </p:cNvPr>
          <p:cNvSpPr txBox="1"/>
          <p:nvPr/>
        </p:nvSpPr>
        <p:spPr>
          <a:xfrm>
            <a:off x="4068518" y="6518648"/>
            <a:ext cx="2198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www.stellecloud.com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2952C6-2D23-A00D-8145-DC80F7DE5C26}"/>
              </a:ext>
            </a:extLst>
          </p:cNvPr>
          <p:cNvSpPr txBox="1"/>
          <p:nvPr/>
        </p:nvSpPr>
        <p:spPr>
          <a:xfrm>
            <a:off x="6496601" y="6507773"/>
            <a:ext cx="1718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www.corvit.com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110AFD-B09B-8E2E-EF89-1BFAA4A4EC26}"/>
              </a:ext>
            </a:extLst>
          </p:cNvPr>
          <p:cNvSpPr txBox="1"/>
          <p:nvPr/>
        </p:nvSpPr>
        <p:spPr>
          <a:xfrm rot="5400000">
            <a:off x="8858868" y="4699850"/>
            <a:ext cx="6140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Not for distribution 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Ⓒ</a:t>
            </a:r>
            <a:r>
              <a:rPr lang="en-US" b="0" i="0" u="none" strike="noStrike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StelleCloud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</a:t>
            </a:r>
            <a:endParaRPr lang="en-US" dirty="0"/>
          </a:p>
        </p:txBody>
      </p:sp>
      <p:pic>
        <p:nvPicPr>
          <p:cNvPr id="2" name="Picture 3" descr="Text&#10;&#10;Description automatically generated">
            <a:extLst>
              <a:ext uri="{FF2B5EF4-FFF2-40B4-BE49-F238E27FC236}">
                <a16:creationId xmlns:a16="http://schemas.microsoft.com/office/drawing/2014/main" id="{D9E97FC5-5E68-85CE-E849-E0F6AA00CD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5722" y="679392"/>
            <a:ext cx="10240735" cy="5689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035139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5D06765-BB59-A3E1-5D57-17B1FE79FAFF}"/>
              </a:ext>
            </a:extLst>
          </p:cNvPr>
          <p:cNvCxnSpPr>
            <a:cxnSpLocks/>
          </p:cNvCxnSpPr>
          <p:nvPr/>
        </p:nvCxnSpPr>
        <p:spPr>
          <a:xfrm>
            <a:off x="78282" y="-32249"/>
            <a:ext cx="0" cy="6920229"/>
          </a:xfrm>
          <a:prstGeom prst="line">
            <a:avLst/>
          </a:prstGeom>
          <a:ln w="3175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87316931-25CD-0871-421A-C14763CA63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02" b="5704"/>
          <a:stretch/>
        </p:blipFill>
        <p:spPr>
          <a:xfrm>
            <a:off x="8871703" y="171079"/>
            <a:ext cx="2119033" cy="5037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AE4013-DD2B-51AA-A150-39C70051C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5319" y="0"/>
            <a:ext cx="1218399" cy="6748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09F00E9-D334-8931-FDA8-C48CA3B46CC8}"/>
              </a:ext>
            </a:extLst>
          </p:cNvPr>
          <p:cNvSpPr txBox="1"/>
          <p:nvPr/>
        </p:nvSpPr>
        <p:spPr>
          <a:xfrm>
            <a:off x="4068518" y="6518648"/>
            <a:ext cx="2198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www.stellecloud.com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2952C6-2D23-A00D-8145-DC80F7DE5C26}"/>
              </a:ext>
            </a:extLst>
          </p:cNvPr>
          <p:cNvSpPr txBox="1"/>
          <p:nvPr/>
        </p:nvSpPr>
        <p:spPr>
          <a:xfrm>
            <a:off x="6496601" y="6507773"/>
            <a:ext cx="1718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www.corvit.com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110AFD-B09B-8E2E-EF89-1BFAA4A4EC26}"/>
              </a:ext>
            </a:extLst>
          </p:cNvPr>
          <p:cNvSpPr txBox="1"/>
          <p:nvPr/>
        </p:nvSpPr>
        <p:spPr>
          <a:xfrm rot="5400000">
            <a:off x="8858868" y="4699850"/>
            <a:ext cx="6140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Not for distribution 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Ⓒ</a:t>
            </a:r>
            <a:r>
              <a:rPr lang="en-US" b="0" i="0" u="none" strike="noStrike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StelleCloud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</a:t>
            </a:r>
            <a:endParaRPr lang="en-US" dirty="0"/>
          </a:p>
        </p:txBody>
      </p:sp>
      <p:pic>
        <p:nvPicPr>
          <p:cNvPr id="2" name="Picture 3" descr="Text, letter&#10;&#10;Description automatically generated">
            <a:extLst>
              <a:ext uri="{FF2B5EF4-FFF2-40B4-BE49-F238E27FC236}">
                <a16:creationId xmlns:a16="http://schemas.microsoft.com/office/drawing/2014/main" id="{906521FD-A712-ABF9-17EB-B85E721FA0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0329" y="1091410"/>
            <a:ext cx="9111342" cy="4675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814202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5D06765-BB59-A3E1-5D57-17B1FE79FAFF}"/>
              </a:ext>
            </a:extLst>
          </p:cNvPr>
          <p:cNvCxnSpPr>
            <a:cxnSpLocks/>
          </p:cNvCxnSpPr>
          <p:nvPr/>
        </p:nvCxnSpPr>
        <p:spPr>
          <a:xfrm>
            <a:off x="78282" y="-32249"/>
            <a:ext cx="0" cy="6920229"/>
          </a:xfrm>
          <a:prstGeom prst="line">
            <a:avLst/>
          </a:prstGeom>
          <a:ln w="3175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87316931-25CD-0871-421A-C14763CA63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02" b="5704"/>
          <a:stretch/>
        </p:blipFill>
        <p:spPr>
          <a:xfrm>
            <a:off x="8871703" y="171079"/>
            <a:ext cx="2119033" cy="5037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AE4013-DD2B-51AA-A150-39C70051C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5319" y="0"/>
            <a:ext cx="1218399" cy="6748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09F00E9-D334-8931-FDA8-C48CA3B46CC8}"/>
              </a:ext>
            </a:extLst>
          </p:cNvPr>
          <p:cNvSpPr txBox="1"/>
          <p:nvPr/>
        </p:nvSpPr>
        <p:spPr>
          <a:xfrm>
            <a:off x="4068518" y="6518648"/>
            <a:ext cx="2198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www.stellecloud.com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2952C6-2D23-A00D-8145-DC80F7DE5C26}"/>
              </a:ext>
            </a:extLst>
          </p:cNvPr>
          <p:cNvSpPr txBox="1"/>
          <p:nvPr/>
        </p:nvSpPr>
        <p:spPr>
          <a:xfrm>
            <a:off x="6496601" y="6507773"/>
            <a:ext cx="1718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www.corvit.com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110AFD-B09B-8E2E-EF89-1BFAA4A4EC26}"/>
              </a:ext>
            </a:extLst>
          </p:cNvPr>
          <p:cNvSpPr txBox="1"/>
          <p:nvPr/>
        </p:nvSpPr>
        <p:spPr>
          <a:xfrm rot="5400000">
            <a:off x="8858868" y="4699850"/>
            <a:ext cx="6140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Not for distribution 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Ⓒ</a:t>
            </a:r>
            <a:r>
              <a:rPr lang="en-US" b="0" i="0" u="none" strike="noStrike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StelleCloud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</a:t>
            </a:r>
            <a:endParaRPr lang="en-US" dirty="0"/>
          </a:p>
        </p:txBody>
      </p:sp>
      <p:pic>
        <p:nvPicPr>
          <p:cNvPr id="2" name="Picture 3" descr="Text&#10;&#10;Description automatically generated">
            <a:extLst>
              <a:ext uri="{FF2B5EF4-FFF2-40B4-BE49-F238E27FC236}">
                <a16:creationId xmlns:a16="http://schemas.microsoft.com/office/drawing/2014/main" id="{2E127DE4-D51F-31DC-0BE5-4B012ED9CB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0150" y="687071"/>
            <a:ext cx="9233807" cy="5170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073757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5D06765-BB59-A3E1-5D57-17B1FE79FAFF}"/>
              </a:ext>
            </a:extLst>
          </p:cNvPr>
          <p:cNvCxnSpPr>
            <a:cxnSpLocks/>
          </p:cNvCxnSpPr>
          <p:nvPr/>
        </p:nvCxnSpPr>
        <p:spPr>
          <a:xfrm>
            <a:off x="78282" y="-32249"/>
            <a:ext cx="0" cy="6920229"/>
          </a:xfrm>
          <a:prstGeom prst="line">
            <a:avLst/>
          </a:prstGeom>
          <a:ln w="3175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87316931-25CD-0871-421A-C14763CA63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02" b="5704"/>
          <a:stretch/>
        </p:blipFill>
        <p:spPr>
          <a:xfrm>
            <a:off x="8871703" y="171079"/>
            <a:ext cx="2119033" cy="5037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AE4013-DD2B-51AA-A150-39C70051C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5319" y="0"/>
            <a:ext cx="1218399" cy="6748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09F00E9-D334-8931-FDA8-C48CA3B46CC8}"/>
              </a:ext>
            </a:extLst>
          </p:cNvPr>
          <p:cNvSpPr txBox="1"/>
          <p:nvPr/>
        </p:nvSpPr>
        <p:spPr>
          <a:xfrm>
            <a:off x="4068518" y="6518648"/>
            <a:ext cx="2198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www.stellecloud.com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2952C6-2D23-A00D-8145-DC80F7DE5C26}"/>
              </a:ext>
            </a:extLst>
          </p:cNvPr>
          <p:cNvSpPr txBox="1"/>
          <p:nvPr/>
        </p:nvSpPr>
        <p:spPr>
          <a:xfrm>
            <a:off x="6496601" y="6507773"/>
            <a:ext cx="1718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www.corvit.com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110AFD-B09B-8E2E-EF89-1BFAA4A4EC26}"/>
              </a:ext>
            </a:extLst>
          </p:cNvPr>
          <p:cNvSpPr txBox="1"/>
          <p:nvPr/>
        </p:nvSpPr>
        <p:spPr>
          <a:xfrm rot="5400000">
            <a:off x="8858868" y="4699850"/>
            <a:ext cx="6140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Not for distribution 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Ⓒ</a:t>
            </a:r>
            <a:r>
              <a:rPr lang="en-US" b="0" i="0" u="none" strike="noStrike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StelleCloud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</a:t>
            </a:r>
            <a:endParaRPr lang="en-US" dirty="0"/>
          </a:p>
        </p:txBody>
      </p:sp>
      <p:pic>
        <p:nvPicPr>
          <p:cNvPr id="2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63BBEBB-45BB-866C-1816-309EE78F2B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5079" y="1035382"/>
            <a:ext cx="9682842" cy="4977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719398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5D06765-BB59-A3E1-5D57-17B1FE79FAFF}"/>
              </a:ext>
            </a:extLst>
          </p:cNvPr>
          <p:cNvCxnSpPr>
            <a:cxnSpLocks/>
          </p:cNvCxnSpPr>
          <p:nvPr/>
        </p:nvCxnSpPr>
        <p:spPr>
          <a:xfrm>
            <a:off x="78282" y="-32249"/>
            <a:ext cx="0" cy="6920229"/>
          </a:xfrm>
          <a:prstGeom prst="line">
            <a:avLst/>
          </a:prstGeom>
          <a:ln w="3175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87316931-25CD-0871-421A-C14763CA63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02" b="5704"/>
          <a:stretch/>
        </p:blipFill>
        <p:spPr>
          <a:xfrm>
            <a:off x="8871703" y="171079"/>
            <a:ext cx="2119033" cy="5037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AE4013-DD2B-51AA-A150-39C70051C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5319" y="0"/>
            <a:ext cx="1218399" cy="6748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09F00E9-D334-8931-FDA8-C48CA3B46CC8}"/>
              </a:ext>
            </a:extLst>
          </p:cNvPr>
          <p:cNvSpPr txBox="1"/>
          <p:nvPr/>
        </p:nvSpPr>
        <p:spPr>
          <a:xfrm>
            <a:off x="4068518" y="6518648"/>
            <a:ext cx="2198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www.stellecloud.com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2952C6-2D23-A00D-8145-DC80F7DE5C26}"/>
              </a:ext>
            </a:extLst>
          </p:cNvPr>
          <p:cNvSpPr txBox="1"/>
          <p:nvPr/>
        </p:nvSpPr>
        <p:spPr>
          <a:xfrm>
            <a:off x="6496601" y="6507773"/>
            <a:ext cx="1718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www.corvit.com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110AFD-B09B-8E2E-EF89-1BFAA4A4EC26}"/>
              </a:ext>
            </a:extLst>
          </p:cNvPr>
          <p:cNvSpPr txBox="1"/>
          <p:nvPr/>
        </p:nvSpPr>
        <p:spPr>
          <a:xfrm rot="5400000">
            <a:off x="8858868" y="4699850"/>
            <a:ext cx="6140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Not for distribution 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Ⓒ</a:t>
            </a:r>
            <a:r>
              <a:rPr lang="en-US" b="0" i="0" u="none" strike="noStrike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StelleCloud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</a:t>
            </a:r>
            <a:endParaRPr lang="en-US" dirty="0"/>
          </a:p>
        </p:txBody>
      </p:sp>
      <p:pic>
        <p:nvPicPr>
          <p:cNvPr id="2" name="Picture 3" descr="Text, letter&#10;&#10;Description automatically generated">
            <a:extLst>
              <a:ext uri="{FF2B5EF4-FFF2-40B4-BE49-F238E27FC236}">
                <a16:creationId xmlns:a16="http://schemas.microsoft.com/office/drawing/2014/main" id="{4ED7728F-E565-3767-1DA4-347CC87744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2793" y="891123"/>
            <a:ext cx="8907235" cy="5102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870568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5D06765-BB59-A3E1-5D57-17B1FE79FAFF}"/>
              </a:ext>
            </a:extLst>
          </p:cNvPr>
          <p:cNvCxnSpPr>
            <a:cxnSpLocks/>
          </p:cNvCxnSpPr>
          <p:nvPr/>
        </p:nvCxnSpPr>
        <p:spPr>
          <a:xfrm>
            <a:off x="78282" y="-32249"/>
            <a:ext cx="0" cy="6920229"/>
          </a:xfrm>
          <a:prstGeom prst="line">
            <a:avLst/>
          </a:prstGeom>
          <a:ln w="3175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87316931-25CD-0871-421A-C14763CA63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02" b="5704"/>
          <a:stretch/>
        </p:blipFill>
        <p:spPr>
          <a:xfrm>
            <a:off x="8871703" y="171079"/>
            <a:ext cx="2119033" cy="5037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AE4013-DD2B-51AA-A150-39C70051C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5319" y="0"/>
            <a:ext cx="1218399" cy="6748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09F00E9-D334-8931-FDA8-C48CA3B46CC8}"/>
              </a:ext>
            </a:extLst>
          </p:cNvPr>
          <p:cNvSpPr txBox="1"/>
          <p:nvPr/>
        </p:nvSpPr>
        <p:spPr>
          <a:xfrm>
            <a:off x="4068518" y="6518648"/>
            <a:ext cx="2198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www.stellecloud.com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2952C6-2D23-A00D-8145-DC80F7DE5C26}"/>
              </a:ext>
            </a:extLst>
          </p:cNvPr>
          <p:cNvSpPr txBox="1"/>
          <p:nvPr/>
        </p:nvSpPr>
        <p:spPr>
          <a:xfrm>
            <a:off x="6496601" y="6507773"/>
            <a:ext cx="1718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www.corvit.com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110AFD-B09B-8E2E-EF89-1BFAA4A4EC26}"/>
              </a:ext>
            </a:extLst>
          </p:cNvPr>
          <p:cNvSpPr txBox="1"/>
          <p:nvPr/>
        </p:nvSpPr>
        <p:spPr>
          <a:xfrm rot="5400000">
            <a:off x="8858868" y="4699850"/>
            <a:ext cx="6140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Not for distribution 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Ⓒ</a:t>
            </a:r>
            <a:r>
              <a:rPr lang="en-US" b="0" i="0" u="none" strike="noStrike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StelleCloud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</a:t>
            </a:r>
            <a:endParaRPr lang="en-US" dirty="0"/>
          </a:p>
        </p:txBody>
      </p:sp>
      <p:pic>
        <p:nvPicPr>
          <p:cNvPr id="2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98441A3-A6A2-D370-F494-784FEB2864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3936" y="1092708"/>
            <a:ext cx="9682842" cy="4985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033980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5D06765-BB59-A3E1-5D57-17B1FE79FAFF}"/>
              </a:ext>
            </a:extLst>
          </p:cNvPr>
          <p:cNvCxnSpPr>
            <a:cxnSpLocks/>
          </p:cNvCxnSpPr>
          <p:nvPr/>
        </p:nvCxnSpPr>
        <p:spPr>
          <a:xfrm>
            <a:off x="78282" y="-32249"/>
            <a:ext cx="0" cy="6920229"/>
          </a:xfrm>
          <a:prstGeom prst="line">
            <a:avLst/>
          </a:prstGeom>
          <a:ln w="3175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87316931-25CD-0871-421A-C14763CA63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02" b="5704"/>
          <a:stretch/>
        </p:blipFill>
        <p:spPr>
          <a:xfrm>
            <a:off x="8871703" y="171079"/>
            <a:ext cx="2119033" cy="5037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AE4013-DD2B-51AA-A150-39C70051C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5319" y="0"/>
            <a:ext cx="1218399" cy="6748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09F00E9-D334-8931-FDA8-C48CA3B46CC8}"/>
              </a:ext>
            </a:extLst>
          </p:cNvPr>
          <p:cNvSpPr txBox="1"/>
          <p:nvPr/>
        </p:nvSpPr>
        <p:spPr>
          <a:xfrm>
            <a:off x="4068518" y="6518648"/>
            <a:ext cx="2198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www.stellecloud.com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2952C6-2D23-A00D-8145-DC80F7DE5C26}"/>
              </a:ext>
            </a:extLst>
          </p:cNvPr>
          <p:cNvSpPr txBox="1"/>
          <p:nvPr/>
        </p:nvSpPr>
        <p:spPr>
          <a:xfrm>
            <a:off x="6496601" y="6507773"/>
            <a:ext cx="1718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www.corvit.com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110AFD-B09B-8E2E-EF89-1BFAA4A4EC26}"/>
              </a:ext>
            </a:extLst>
          </p:cNvPr>
          <p:cNvSpPr txBox="1"/>
          <p:nvPr/>
        </p:nvSpPr>
        <p:spPr>
          <a:xfrm rot="5400000">
            <a:off x="8858868" y="4699850"/>
            <a:ext cx="6140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Not for distribution 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Ⓒ</a:t>
            </a:r>
            <a:r>
              <a:rPr lang="en-US" b="0" i="0" u="none" strike="noStrike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StelleCloud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</a:t>
            </a:r>
            <a:endParaRPr lang="en-US" dirty="0"/>
          </a:p>
        </p:txBody>
      </p:sp>
      <p:pic>
        <p:nvPicPr>
          <p:cNvPr id="2" name="Picture 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95758D44-F3FA-959D-2903-6FB33A4CC0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1793" y="1051266"/>
            <a:ext cx="9437914" cy="4660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593818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5D06765-BB59-A3E1-5D57-17B1FE79FAFF}"/>
              </a:ext>
            </a:extLst>
          </p:cNvPr>
          <p:cNvCxnSpPr>
            <a:cxnSpLocks/>
          </p:cNvCxnSpPr>
          <p:nvPr/>
        </p:nvCxnSpPr>
        <p:spPr>
          <a:xfrm>
            <a:off x="78282" y="-32249"/>
            <a:ext cx="0" cy="6920229"/>
          </a:xfrm>
          <a:prstGeom prst="line">
            <a:avLst/>
          </a:prstGeom>
          <a:ln w="3175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87316931-25CD-0871-421A-C14763CA63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02" b="5704"/>
          <a:stretch/>
        </p:blipFill>
        <p:spPr>
          <a:xfrm>
            <a:off x="8871703" y="171079"/>
            <a:ext cx="2119033" cy="5037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AE4013-DD2B-51AA-A150-39C70051C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5319" y="0"/>
            <a:ext cx="1218399" cy="6748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09F00E9-D334-8931-FDA8-C48CA3B46CC8}"/>
              </a:ext>
            </a:extLst>
          </p:cNvPr>
          <p:cNvSpPr txBox="1"/>
          <p:nvPr/>
        </p:nvSpPr>
        <p:spPr>
          <a:xfrm>
            <a:off x="4068518" y="6518648"/>
            <a:ext cx="2198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www.stellecloud.com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2952C6-2D23-A00D-8145-DC80F7DE5C26}"/>
              </a:ext>
            </a:extLst>
          </p:cNvPr>
          <p:cNvSpPr txBox="1"/>
          <p:nvPr/>
        </p:nvSpPr>
        <p:spPr>
          <a:xfrm>
            <a:off x="6496601" y="6507773"/>
            <a:ext cx="1718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www.corvit.com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110AFD-B09B-8E2E-EF89-1BFAA4A4EC26}"/>
              </a:ext>
            </a:extLst>
          </p:cNvPr>
          <p:cNvSpPr txBox="1"/>
          <p:nvPr/>
        </p:nvSpPr>
        <p:spPr>
          <a:xfrm rot="5400000">
            <a:off x="8858868" y="4699850"/>
            <a:ext cx="6140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Not for distribution 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Ⓒ</a:t>
            </a:r>
            <a:r>
              <a:rPr lang="en-US" b="0" i="0" u="none" strike="noStrike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StelleCloud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</a:t>
            </a:r>
            <a:endParaRPr lang="en-US" dirty="0"/>
          </a:p>
        </p:txBody>
      </p:sp>
      <p:pic>
        <p:nvPicPr>
          <p:cNvPr id="2" name="Picture 3" descr="Diagram&#10;&#10;Description automatically generated">
            <a:extLst>
              <a:ext uri="{FF2B5EF4-FFF2-40B4-BE49-F238E27FC236}">
                <a16:creationId xmlns:a16="http://schemas.microsoft.com/office/drawing/2014/main" id="{0E1CFDFE-28F9-19E3-5F22-37976FA1A6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0972" y="789055"/>
            <a:ext cx="9410699" cy="5116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524775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5D06765-BB59-A3E1-5D57-17B1FE79FAFF}"/>
              </a:ext>
            </a:extLst>
          </p:cNvPr>
          <p:cNvCxnSpPr>
            <a:cxnSpLocks/>
          </p:cNvCxnSpPr>
          <p:nvPr/>
        </p:nvCxnSpPr>
        <p:spPr>
          <a:xfrm>
            <a:off x="78282" y="-32249"/>
            <a:ext cx="0" cy="6920229"/>
          </a:xfrm>
          <a:prstGeom prst="line">
            <a:avLst/>
          </a:prstGeom>
          <a:ln w="3175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87316931-25CD-0871-421A-C14763CA63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02" b="5704"/>
          <a:stretch/>
        </p:blipFill>
        <p:spPr>
          <a:xfrm>
            <a:off x="8871703" y="171079"/>
            <a:ext cx="2119033" cy="5037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AE4013-DD2B-51AA-A150-39C70051C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5319" y="0"/>
            <a:ext cx="1218399" cy="6748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09F00E9-D334-8931-FDA8-C48CA3B46CC8}"/>
              </a:ext>
            </a:extLst>
          </p:cNvPr>
          <p:cNvSpPr txBox="1"/>
          <p:nvPr/>
        </p:nvSpPr>
        <p:spPr>
          <a:xfrm>
            <a:off x="4068518" y="6518648"/>
            <a:ext cx="2198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www.stellecloud.com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2952C6-2D23-A00D-8145-DC80F7DE5C26}"/>
              </a:ext>
            </a:extLst>
          </p:cNvPr>
          <p:cNvSpPr txBox="1"/>
          <p:nvPr/>
        </p:nvSpPr>
        <p:spPr>
          <a:xfrm>
            <a:off x="6496601" y="6507773"/>
            <a:ext cx="1718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www.corvit.com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110AFD-B09B-8E2E-EF89-1BFAA4A4EC26}"/>
              </a:ext>
            </a:extLst>
          </p:cNvPr>
          <p:cNvSpPr txBox="1"/>
          <p:nvPr/>
        </p:nvSpPr>
        <p:spPr>
          <a:xfrm rot="5400000">
            <a:off x="8858868" y="4699850"/>
            <a:ext cx="6140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Not for distribution 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Ⓒ</a:t>
            </a:r>
            <a:r>
              <a:rPr lang="en-US" b="0" i="0" u="none" strike="noStrike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StelleCloud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</a:t>
            </a:r>
            <a:endParaRPr lang="en-US" dirty="0"/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02075E8D-8110-1A45-F872-18F5CAB693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8186" y="675687"/>
            <a:ext cx="9274628" cy="5275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995723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5D06765-BB59-A3E1-5D57-17B1FE79FAFF}"/>
              </a:ext>
            </a:extLst>
          </p:cNvPr>
          <p:cNvCxnSpPr>
            <a:cxnSpLocks/>
          </p:cNvCxnSpPr>
          <p:nvPr/>
        </p:nvCxnSpPr>
        <p:spPr>
          <a:xfrm>
            <a:off x="78282" y="-32249"/>
            <a:ext cx="0" cy="6920229"/>
          </a:xfrm>
          <a:prstGeom prst="line">
            <a:avLst/>
          </a:prstGeom>
          <a:ln w="3175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87316931-25CD-0871-421A-C14763CA63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02" b="5704"/>
          <a:stretch/>
        </p:blipFill>
        <p:spPr>
          <a:xfrm>
            <a:off x="8871703" y="171079"/>
            <a:ext cx="2119033" cy="5037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AE4013-DD2B-51AA-A150-39C70051C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5319" y="0"/>
            <a:ext cx="1218399" cy="6748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09F00E9-D334-8931-FDA8-C48CA3B46CC8}"/>
              </a:ext>
            </a:extLst>
          </p:cNvPr>
          <p:cNvSpPr txBox="1"/>
          <p:nvPr/>
        </p:nvSpPr>
        <p:spPr>
          <a:xfrm>
            <a:off x="4068518" y="6518648"/>
            <a:ext cx="2198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www.stellecloud.com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2952C6-2D23-A00D-8145-DC80F7DE5C26}"/>
              </a:ext>
            </a:extLst>
          </p:cNvPr>
          <p:cNvSpPr txBox="1"/>
          <p:nvPr/>
        </p:nvSpPr>
        <p:spPr>
          <a:xfrm>
            <a:off x="6496601" y="6507773"/>
            <a:ext cx="1718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www.corvit.com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110AFD-B09B-8E2E-EF89-1BFAA4A4EC26}"/>
              </a:ext>
            </a:extLst>
          </p:cNvPr>
          <p:cNvSpPr txBox="1"/>
          <p:nvPr/>
        </p:nvSpPr>
        <p:spPr>
          <a:xfrm rot="5400000">
            <a:off x="8858868" y="4699850"/>
            <a:ext cx="6140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Not for distribution 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Ⓒ</a:t>
            </a:r>
            <a:r>
              <a:rPr lang="en-US" b="0" i="0" u="none" strike="noStrike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StelleCloud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</a:t>
            </a:r>
            <a:endParaRPr lang="en-US" dirty="0"/>
          </a:p>
        </p:txBody>
      </p:sp>
      <p:pic>
        <p:nvPicPr>
          <p:cNvPr id="2" name="Picture 3" descr="Diagram&#10;&#10;Description automatically generated">
            <a:extLst>
              <a:ext uri="{FF2B5EF4-FFF2-40B4-BE49-F238E27FC236}">
                <a16:creationId xmlns:a16="http://schemas.microsoft.com/office/drawing/2014/main" id="{A7071119-6FBF-F96F-3AED-664045F7C3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0329" y="717097"/>
            <a:ext cx="8662306" cy="5151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2905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5D06765-BB59-A3E1-5D57-17B1FE79FAFF}"/>
              </a:ext>
            </a:extLst>
          </p:cNvPr>
          <p:cNvCxnSpPr>
            <a:cxnSpLocks/>
          </p:cNvCxnSpPr>
          <p:nvPr/>
        </p:nvCxnSpPr>
        <p:spPr>
          <a:xfrm>
            <a:off x="78282" y="-32249"/>
            <a:ext cx="0" cy="6920229"/>
          </a:xfrm>
          <a:prstGeom prst="line">
            <a:avLst/>
          </a:prstGeom>
          <a:ln w="3175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87316931-25CD-0871-421A-C14763CA63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02" b="5704"/>
          <a:stretch/>
        </p:blipFill>
        <p:spPr>
          <a:xfrm>
            <a:off x="8871703" y="171079"/>
            <a:ext cx="2119033" cy="5037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AE4013-DD2B-51AA-A150-39C70051C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5319" y="0"/>
            <a:ext cx="1218399" cy="6748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09F00E9-D334-8931-FDA8-C48CA3B46CC8}"/>
              </a:ext>
            </a:extLst>
          </p:cNvPr>
          <p:cNvSpPr txBox="1"/>
          <p:nvPr/>
        </p:nvSpPr>
        <p:spPr>
          <a:xfrm>
            <a:off x="4068518" y="6518648"/>
            <a:ext cx="2198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www.stellecloud.com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2952C6-2D23-A00D-8145-DC80F7DE5C26}"/>
              </a:ext>
            </a:extLst>
          </p:cNvPr>
          <p:cNvSpPr txBox="1"/>
          <p:nvPr/>
        </p:nvSpPr>
        <p:spPr>
          <a:xfrm>
            <a:off x="6496601" y="6507773"/>
            <a:ext cx="1718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www.corvit.com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110AFD-B09B-8E2E-EF89-1BFAA4A4EC26}"/>
              </a:ext>
            </a:extLst>
          </p:cNvPr>
          <p:cNvSpPr txBox="1"/>
          <p:nvPr/>
        </p:nvSpPr>
        <p:spPr>
          <a:xfrm rot="5400000">
            <a:off x="8858868" y="4699850"/>
            <a:ext cx="6140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Not for distribution 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Ⓒ</a:t>
            </a:r>
            <a:r>
              <a:rPr lang="en-US" b="0" i="0" u="none" strike="noStrike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StelleCloud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</a:t>
            </a:r>
            <a:endParaRPr lang="en-US" dirty="0"/>
          </a:p>
        </p:txBody>
      </p:sp>
      <p:pic>
        <p:nvPicPr>
          <p:cNvPr id="2" name="Picture 3" descr="Diagram&#10;&#10;Description automatically generated">
            <a:extLst>
              <a:ext uri="{FF2B5EF4-FFF2-40B4-BE49-F238E27FC236}">
                <a16:creationId xmlns:a16="http://schemas.microsoft.com/office/drawing/2014/main" id="{3DE9FA5D-3B24-D667-1C07-80F1AC4A48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7364" y="582906"/>
            <a:ext cx="10077450" cy="569218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D742EB46-138E-CB6C-8271-3A3EBFB8CE47}"/>
                  </a:ext>
                </a:extLst>
              </p14:cNvPr>
              <p14:cNvContentPartPr/>
              <p14:nvPr/>
            </p14:nvContentPartPr>
            <p14:xfrm>
              <a:off x="1656737" y="5910646"/>
              <a:ext cx="2457978" cy="280603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D742EB46-138E-CB6C-8271-3A3EBFB8CE4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593749" y="5847690"/>
                <a:ext cx="2583594" cy="4061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2DFE19AA-CF88-8353-287F-878CEE872B93}"/>
                  </a:ext>
                </a:extLst>
              </p14:cNvPr>
              <p14:cNvContentPartPr/>
              <p14:nvPr/>
            </p14:nvContentPartPr>
            <p14:xfrm>
              <a:off x="803706" y="5821320"/>
              <a:ext cx="7129257" cy="542209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2DFE19AA-CF88-8353-287F-878CEE872B93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40708" y="5758356"/>
                <a:ext cx="7254894" cy="66777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28419054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5D06765-BB59-A3E1-5D57-17B1FE79FAFF}"/>
              </a:ext>
            </a:extLst>
          </p:cNvPr>
          <p:cNvCxnSpPr>
            <a:cxnSpLocks/>
          </p:cNvCxnSpPr>
          <p:nvPr/>
        </p:nvCxnSpPr>
        <p:spPr>
          <a:xfrm>
            <a:off x="78282" y="-32249"/>
            <a:ext cx="0" cy="6920229"/>
          </a:xfrm>
          <a:prstGeom prst="line">
            <a:avLst/>
          </a:prstGeom>
          <a:ln w="3175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87316931-25CD-0871-421A-C14763CA63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02" b="5704"/>
          <a:stretch/>
        </p:blipFill>
        <p:spPr>
          <a:xfrm>
            <a:off x="8871703" y="171079"/>
            <a:ext cx="2119033" cy="5037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AE4013-DD2B-51AA-A150-39C70051C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5319" y="0"/>
            <a:ext cx="1218399" cy="6748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09F00E9-D334-8931-FDA8-C48CA3B46CC8}"/>
              </a:ext>
            </a:extLst>
          </p:cNvPr>
          <p:cNvSpPr txBox="1"/>
          <p:nvPr/>
        </p:nvSpPr>
        <p:spPr>
          <a:xfrm>
            <a:off x="4068518" y="6518648"/>
            <a:ext cx="2198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www.stellecloud.com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2952C6-2D23-A00D-8145-DC80F7DE5C26}"/>
              </a:ext>
            </a:extLst>
          </p:cNvPr>
          <p:cNvSpPr txBox="1"/>
          <p:nvPr/>
        </p:nvSpPr>
        <p:spPr>
          <a:xfrm>
            <a:off x="6496601" y="6507773"/>
            <a:ext cx="1718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www.corvit.com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110AFD-B09B-8E2E-EF89-1BFAA4A4EC26}"/>
              </a:ext>
            </a:extLst>
          </p:cNvPr>
          <p:cNvSpPr txBox="1"/>
          <p:nvPr/>
        </p:nvSpPr>
        <p:spPr>
          <a:xfrm rot="5400000">
            <a:off x="8858868" y="4699850"/>
            <a:ext cx="6140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Not for distribution 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Ⓒ</a:t>
            </a:r>
            <a:r>
              <a:rPr lang="en-US" b="0" i="0" u="none" strike="noStrike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StelleCloud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</a:t>
            </a:r>
            <a:endParaRPr lang="en-US" dirty="0"/>
          </a:p>
        </p:txBody>
      </p:sp>
      <p:pic>
        <p:nvPicPr>
          <p:cNvPr id="2" name="Picture 3" descr="Diagram&#10;&#10;Description automatically generated">
            <a:extLst>
              <a:ext uri="{FF2B5EF4-FFF2-40B4-BE49-F238E27FC236}">
                <a16:creationId xmlns:a16="http://schemas.microsoft.com/office/drawing/2014/main" id="{77A99E6A-A714-215D-33A0-640A53D9DA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4936" y="763676"/>
            <a:ext cx="8662307" cy="5412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689531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5D06765-BB59-A3E1-5D57-17B1FE79FAFF}"/>
              </a:ext>
            </a:extLst>
          </p:cNvPr>
          <p:cNvCxnSpPr>
            <a:cxnSpLocks/>
          </p:cNvCxnSpPr>
          <p:nvPr/>
        </p:nvCxnSpPr>
        <p:spPr>
          <a:xfrm>
            <a:off x="78282" y="-32249"/>
            <a:ext cx="0" cy="6920229"/>
          </a:xfrm>
          <a:prstGeom prst="line">
            <a:avLst/>
          </a:prstGeom>
          <a:ln w="3175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87316931-25CD-0871-421A-C14763CA63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02" b="5704"/>
          <a:stretch/>
        </p:blipFill>
        <p:spPr>
          <a:xfrm>
            <a:off x="8871703" y="171079"/>
            <a:ext cx="2119033" cy="5037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AE4013-DD2B-51AA-A150-39C70051C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5319" y="0"/>
            <a:ext cx="1218399" cy="6748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09F00E9-D334-8931-FDA8-C48CA3B46CC8}"/>
              </a:ext>
            </a:extLst>
          </p:cNvPr>
          <p:cNvSpPr txBox="1"/>
          <p:nvPr/>
        </p:nvSpPr>
        <p:spPr>
          <a:xfrm>
            <a:off x="4068518" y="6518648"/>
            <a:ext cx="2198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www.stellecloud.com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2952C6-2D23-A00D-8145-DC80F7DE5C26}"/>
              </a:ext>
            </a:extLst>
          </p:cNvPr>
          <p:cNvSpPr txBox="1"/>
          <p:nvPr/>
        </p:nvSpPr>
        <p:spPr>
          <a:xfrm>
            <a:off x="6496601" y="6507773"/>
            <a:ext cx="1718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www.corvit.com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110AFD-B09B-8E2E-EF89-1BFAA4A4EC26}"/>
              </a:ext>
            </a:extLst>
          </p:cNvPr>
          <p:cNvSpPr txBox="1"/>
          <p:nvPr/>
        </p:nvSpPr>
        <p:spPr>
          <a:xfrm rot="5400000">
            <a:off x="8858868" y="4699850"/>
            <a:ext cx="6140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Not for distribution 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Ⓒ</a:t>
            </a:r>
            <a:r>
              <a:rPr lang="en-US" b="0" i="0" u="none" strike="noStrike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StelleCloud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</a:t>
            </a:r>
            <a:endParaRPr lang="en-US" dirty="0"/>
          </a:p>
        </p:txBody>
      </p:sp>
      <p:pic>
        <p:nvPicPr>
          <p:cNvPr id="2" name="Picture 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3C1B61A1-8B26-9F6E-FC32-8AEC7D027A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0150" y="1443163"/>
            <a:ext cx="9315450" cy="3781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643240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5D06765-BB59-A3E1-5D57-17B1FE79FAFF}"/>
              </a:ext>
            </a:extLst>
          </p:cNvPr>
          <p:cNvCxnSpPr>
            <a:cxnSpLocks/>
          </p:cNvCxnSpPr>
          <p:nvPr/>
        </p:nvCxnSpPr>
        <p:spPr>
          <a:xfrm>
            <a:off x="78282" y="-32249"/>
            <a:ext cx="0" cy="6920229"/>
          </a:xfrm>
          <a:prstGeom prst="line">
            <a:avLst/>
          </a:prstGeom>
          <a:ln w="3175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87316931-25CD-0871-421A-C14763CA63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02" b="5704"/>
          <a:stretch/>
        </p:blipFill>
        <p:spPr>
          <a:xfrm>
            <a:off x="8871703" y="171079"/>
            <a:ext cx="2119033" cy="5037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AE4013-DD2B-51AA-A150-39C70051C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5319" y="0"/>
            <a:ext cx="1218399" cy="6748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09F00E9-D334-8931-FDA8-C48CA3B46CC8}"/>
              </a:ext>
            </a:extLst>
          </p:cNvPr>
          <p:cNvSpPr txBox="1"/>
          <p:nvPr/>
        </p:nvSpPr>
        <p:spPr>
          <a:xfrm>
            <a:off x="4068518" y="6518648"/>
            <a:ext cx="2198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www.stellecloud.com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2952C6-2D23-A00D-8145-DC80F7DE5C26}"/>
              </a:ext>
            </a:extLst>
          </p:cNvPr>
          <p:cNvSpPr txBox="1"/>
          <p:nvPr/>
        </p:nvSpPr>
        <p:spPr>
          <a:xfrm>
            <a:off x="6496601" y="6507773"/>
            <a:ext cx="1718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www.corvit.com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110AFD-B09B-8E2E-EF89-1BFAA4A4EC26}"/>
              </a:ext>
            </a:extLst>
          </p:cNvPr>
          <p:cNvSpPr txBox="1"/>
          <p:nvPr/>
        </p:nvSpPr>
        <p:spPr>
          <a:xfrm rot="5400000">
            <a:off x="8858868" y="4699850"/>
            <a:ext cx="6140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Not for distribution 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Ⓒ</a:t>
            </a:r>
            <a:r>
              <a:rPr lang="en-US" b="0" i="0" u="none" strike="noStrike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StelleCloud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</a:t>
            </a:r>
            <a:endParaRPr lang="en-US" dirty="0"/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3967651E-8449-CDBE-B6B5-857B9CA22B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4258" y="1001110"/>
            <a:ext cx="9533163" cy="4937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616333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5D06765-BB59-A3E1-5D57-17B1FE79FAFF}"/>
              </a:ext>
            </a:extLst>
          </p:cNvPr>
          <p:cNvCxnSpPr>
            <a:cxnSpLocks/>
          </p:cNvCxnSpPr>
          <p:nvPr/>
        </p:nvCxnSpPr>
        <p:spPr>
          <a:xfrm>
            <a:off x="78282" y="-32249"/>
            <a:ext cx="0" cy="6920229"/>
          </a:xfrm>
          <a:prstGeom prst="line">
            <a:avLst/>
          </a:prstGeom>
          <a:ln w="3175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87316931-25CD-0871-421A-C14763CA63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02" b="5704"/>
          <a:stretch/>
        </p:blipFill>
        <p:spPr>
          <a:xfrm>
            <a:off x="8871703" y="171079"/>
            <a:ext cx="2119033" cy="5037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AE4013-DD2B-51AA-A150-39C70051C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5319" y="0"/>
            <a:ext cx="1218399" cy="6748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09F00E9-D334-8931-FDA8-C48CA3B46CC8}"/>
              </a:ext>
            </a:extLst>
          </p:cNvPr>
          <p:cNvSpPr txBox="1"/>
          <p:nvPr/>
        </p:nvSpPr>
        <p:spPr>
          <a:xfrm>
            <a:off x="4068518" y="6518648"/>
            <a:ext cx="2198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www.stellecloud.com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2952C6-2D23-A00D-8145-DC80F7DE5C26}"/>
              </a:ext>
            </a:extLst>
          </p:cNvPr>
          <p:cNvSpPr txBox="1"/>
          <p:nvPr/>
        </p:nvSpPr>
        <p:spPr>
          <a:xfrm>
            <a:off x="6496601" y="6507773"/>
            <a:ext cx="1718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www.corvit.com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110AFD-B09B-8E2E-EF89-1BFAA4A4EC26}"/>
              </a:ext>
            </a:extLst>
          </p:cNvPr>
          <p:cNvSpPr txBox="1"/>
          <p:nvPr/>
        </p:nvSpPr>
        <p:spPr>
          <a:xfrm rot="5400000">
            <a:off x="8858868" y="4699850"/>
            <a:ext cx="6140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Not for distribution 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Ⓒ</a:t>
            </a:r>
            <a:r>
              <a:rPr lang="en-US" b="0" i="0" u="none" strike="noStrike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StelleCloud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</a:t>
            </a:r>
            <a:endParaRPr lang="en-US" dirty="0"/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EC914DF9-9C15-98C7-8099-081C510627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" y="1026257"/>
            <a:ext cx="10621735" cy="492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499146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5D06765-BB59-A3E1-5D57-17B1FE79FAFF}"/>
              </a:ext>
            </a:extLst>
          </p:cNvPr>
          <p:cNvCxnSpPr>
            <a:cxnSpLocks/>
          </p:cNvCxnSpPr>
          <p:nvPr/>
        </p:nvCxnSpPr>
        <p:spPr>
          <a:xfrm>
            <a:off x="78282" y="-32249"/>
            <a:ext cx="0" cy="6920229"/>
          </a:xfrm>
          <a:prstGeom prst="line">
            <a:avLst/>
          </a:prstGeom>
          <a:ln w="3175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87316931-25CD-0871-421A-C14763CA63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02" b="5704"/>
          <a:stretch/>
        </p:blipFill>
        <p:spPr>
          <a:xfrm>
            <a:off x="8871703" y="171079"/>
            <a:ext cx="2119033" cy="5037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AE4013-DD2B-51AA-A150-39C70051C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5319" y="0"/>
            <a:ext cx="1218399" cy="6748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09F00E9-D334-8931-FDA8-C48CA3B46CC8}"/>
              </a:ext>
            </a:extLst>
          </p:cNvPr>
          <p:cNvSpPr txBox="1"/>
          <p:nvPr/>
        </p:nvSpPr>
        <p:spPr>
          <a:xfrm>
            <a:off x="4068518" y="6518648"/>
            <a:ext cx="2198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www.stellecloud.com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2952C6-2D23-A00D-8145-DC80F7DE5C26}"/>
              </a:ext>
            </a:extLst>
          </p:cNvPr>
          <p:cNvSpPr txBox="1"/>
          <p:nvPr/>
        </p:nvSpPr>
        <p:spPr>
          <a:xfrm>
            <a:off x="6496601" y="6507773"/>
            <a:ext cx="1718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www.corvit.com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110AFD-B09B-8E2E-EF89-1BFAA4A4EC26}"/>
              </a:ext>
            </a:extLst>
          </p:cNvPr>
          <p:cNvSpPr txBox="1"/>
          <p:nvPr/>
        </p:nvSpPr>
        <p:spPr>
          <a:xfrm rot="5400000">
            <a:off x="8858868" y="4699850"/>
            <a:ext cx="6140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Not for distribution 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Ⓒ</a:t>
            </a:r>
            <a:r>
              <a:rPr lang="en-US" b="0" i="0" u="none" strike="noStrike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StelleCloud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</a:t>
            </a:r>
            <a:endParaRPr lang="en-US" dirty="0"/>
          </a:p>
        </p:txBody>
      </p:sp>
      <p:pic>
        <p:nvPicPr>
          <p:cNvPr id="2" name="Picture 3" descr="Text&#10;&#10;Description automatically generated">
            <a:extLst>
              <a:ext uri="{FF2B5EF4-FFF2-40B4-BE49-F238E27FC236}">
                <a16:creationId xmlns:a16="http://schemas.microsoft.com/office/drawing/2014/main" id="{DE411415-5805-5153-EEA9-FE9FE76BB5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2615" y="670777"/>
            <a:ext cx="9465127" cy="5475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406031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5D06765-BB59-A3E1-5D57-17B1FE79FAFF}"/>
              </a:ext>
            </a:extLst>
          </p:cNvPr>
          <p:cNvCxnSpPr>
            <a:cxnSpLocks/>
          </p:cNvCxnSpPr>
          <p:nvPr/>
        </p:nvCxnSpPr>
        <p:spPr>
          <a:xfrm>
            <a:off x="78282" y="-32249"/>
            <a:ext cx="0" cy="6920229"/>
          </a:xfrm>
          <a:prstGeom prst="line">
            <a:avLst/>
          </a:prstGeom>
          <a:ln w="3175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87316931-25CD-0871-421A-C14763CA63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02" b="5704"/>
          <a:stretch/>
        </p:blipFill>
        <p:spPr>
          <a:xfrm>
            <a:off x="8871703" y="171079"/>
            <a:ext cx="2119033" cy="5037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AE4013-DD2B-51AA-A150-39C70051C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5319" y="0"/>
            <a:ext cx="1218399" cy="6748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09F00E9-D334-8931-FDA8-C48CA3B46CC8}"/>
              </a:ext>
            </a:extLst>
          </p:cNvPr>
          <p:cNvSpPr txBox="1"/>
          <p:nvPr/>
        </p:nvSpPr>
        <p:spPr>
          <a:xfrm>
            <a:off x="4068518" y="6518648"/>
            <a:ext cx="2198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www.stellecloud.com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2952C6-2D23-A00D-8145-DC80F7DE5C26}"/>
              </a:ext>
            </a:extLst>
          </p:cNvPr>
          <p:cNvSpPr txBox="1"/>
          <p:nvPr/>
        </p:nvSpPr>
        <p:spPr>
          <a:xfrm>
            <a:off x="6496601" y="6507773"/>
            <a:ext cx="1718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www.corvit.com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110AFD-B09B-8E2E-EF89-1BFAA4A4EC26}"/>
              </a:ext>
            </a:extLst>
          </p:cNvPr>
          <p:cNvSpPr txBox="1"/>
          <p:nvPr/>
        </p:nvSpPr>
        <p:spPr>
          <a:xfrm rot="5400000">
            <a:off x="8858868" y="4699850"/>
            <a:ext cx="6140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Not for distribution 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Ⓒ</a:t>
            </a:r>
            <a:r>
              <a:rPr lang="en-US" b="0" i="0" u="none" strike="noStrike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StelleCloud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</a:t>
            </a:r>
            <a:endParaRPr lang="en-US" dirty="0"/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88078BE9-1EE7-8DC3-EF33-80023DD000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6722" y="1206373"/>
            <a:ext cx="9505949" cy="4622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637557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5D06765-BB59-A3E1-5D57-17B1FE79FAFF}"/>
              </a:ext>
            </a:extLst>
          </p:cNvPr>
          <p:cNvCxnSpPr>
            <a:cxnSpLocks/>
          </p:cNvCxnSpPr>
          <p:nvPr/>
        </p:nvCxnSpPr>
        <p:spPr>
          <a:xfrm>
            <a:off x="78282" y="-32249"/>
            <a:ext cx="0" cy="6920229"/>
          </a:xfrm>
          <a:prstGeom prst="line">
            <a:avLst/>
          </a:prstGeom>
          <a:ln w="3175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87316931-25CD-0871-421A-C14763CA63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02" b="5704"/>
          <a:stretch/>
        </p:blipFill>
        <p:spPr>
          <a:xfrm>
            <a:off x="8871703" y="171079"/>
            <a:ext cx="2119033" cy="5037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AE4013-DD2B-51AA-A150-39C70051C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5319" y="0"/>
            <a:ext cx="1218399" cy="6748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09F00E9-D334-8931-FDA8-C48CA3B46CC8}"/>
              </a:ext>
            </a:extLst>
          </p:cNvPr>
          <p:cNvSpPr txBox="1"/>
          <p:nvPr/>
        </p:nvSpPr>
        <p:spPr>
          <a:xfrm>
            <a:off x="4068518" y="6518648"/>
            <a:ext cx="2198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www.stellecloud.com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2952C6-2D23-A00D-8145-DC80F7DE5C26}"/>
              </a:ext>
            </a:extLst>
          </p:cNvPr>
          <p:cNvSpPr txBox="1"/>
          <p:nvPr/>
        </p:nvSpPr>
        <p:spPr>
          <a:xfrm>
            <a:off x="6496601" y="6507773"/>
            <a:ext cx="1718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www.corvit.com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110AFD-B09B-8E2E-EF89-1BFAA4A4EC26}"/>
              </a:ext>
            </a:extLst>
          </p:cNvPr>
          <p:cNvSpPr txBox="1"/>
          <p:nvPr/>
        </p:nvSpPr>
        <p:spPr>
          <a:xfrm rot="5400000">
            <a:off x="8858868" y="4699850"/>
            <a:ext cx="6140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Not for distribution 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Ⓒ</a:t>
            </a:r>
            <a:r>
              <a:rPr lang="en-US" b="0" i="0" u="none" strike="noStrike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StelleCloud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</a:t>
            </a:r>
            <a:endParaRPr lang="en-US" dirty="0"/>
          </a:p>
        </p:txBody>
      </p:sp>
      <p:pic>
        <p:nvPicPr>
          <p:cNvPr id="2" name="Picture 3" descr="Text, letter&#10;&#10;Description automatically generated">
            <a:extLst>
              <a:ext uri="{FF2B5EF4-FFF2-40B4-BE49-F238E27FC236}">
                <a16:creationId xmlns:a16="http://schemas.microsoft.com/office/drawing/2014/main" id="{33689B32-3347-FC27-59F1-B00A4313DE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2115" y="1007701"/>
            <a:ext cx="10159092" cy="4828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217110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5D06765-BB59-A3E1-5D57-17B1FE79FAFF}"/>
              </a:ext>
            </a:extLst>
          </p:cNvPr>
          <p:cNvCxnSpPr>
            <a:cxnSpLocks/>
          </p:cNvCxnSpPr>
          <p:nvPr/>
        </p:nvCxnSpPr>
        <p:spPr>
          <a:xfrm>
            <a:off x="78282" y="-32249"/>
            <a:ext cx="0" cy="6920229"/>
          </a:xfrm>
          <a:prstGeom prst="line">
            <a:avLst/>
          </a:prstGeom>
          <a:ln w="3175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87316931-25CD-0871-421A-C14763CA63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02" b="5704"/>
          <a:stretch/>
        </p:blipFill>
        <p:spPr>
          <a:xfrm>
            <a:off x="8871703" y="171079"/>
            <a:ext cx="2119033" cy="5037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AE4013-DD2B-51AA-A150-39C70051C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5319" y="0"/>
            <a:ext cx="1218399" cy="6748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09F00E9-D334-8931-FDA8-C48CA3B46CC8}"/>
              </a:ext>
            </a:extLst>
          </p:cNvPr>
          <p:cNvSpPr txBox="1"/>
          <p:nvPr/>
        </p:nvSpPr>
        <p:spPr>
          <a:xfrm>
            <a:off x="4068518" y="6518648"/>
            <a:ext cx="2198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www.stellecloud.com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2952C6-2D23-A00D-8145-DC80F7DE5C26}"/>
              </a:ext>
            </a:extLst>
          </p:cNvPr>
          <p:cNvSpPr txBox="1"/>
          <p:nvPr/>
        </p:nvSpPr>
        <p:spPr>
          <a:xfrm>
            <a:off x="6496601" y="6507773"/>
            <a:ext cx="1718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www.corvit.com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110AFD-B09B-8E2E-EF89-1BFAA4A4EC26}"/>
              </a:ext>
            </a:extLst>
          </p:cNvPr>
          <p:cNvSpPr txBox="1"/>
          <p:nvPr/>
        </p:nvSpPr>
        <p:spPr>
          <a:xfrm rot="5400000">
            <a:off x="8858868" y="4699850"/>
            <a:ext cx="6140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Not for distribution 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Ⓒ</a:t>
            </a:r>
            <a:r>
              <a:rPr lang="en-US" b="0" i="0" u="none" strike="noStrike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StelleCloud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</a:t>
            </a:r>
            <a:endParaRPr lang="en-US" dirty="0"/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9F803615-C1DC-5912-D77F-E781F3D787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4900" y="955410"/>
            <a:ext cx="10431235" cy="5164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460684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5D06765-BB59-A3E1-5D57-17B1FE79FAFF}"/>
              </a:ext>
            </a:extLst>
          </p:cNvPr>
          <p:cNvCxnSpPr>
            <a:cxnSpLocks/>
          </p:cNvCxnSpPr>
          <p:nvPr/>
        </p:nvCxnSpPr>
        <p:spPr>
          <a:xfrm>
            <a:off x="78282" y="-32249"/>
            <a:ext cx="0" cy="6920229"/>
          </a:xfrm>
          <a:prstGeom prst="line">
            <a:avLst/>
          </a:prstGeom>
          <a:ln w="3175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87316931-25CD-0871-421A-C14763CA63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02" b="5704"/>
          <a:stretch/>
        </p:blipFill>
        <p:spPr>
          <a:xfrm>
            <a:off x="8871703" y="171079"/>
            <a:ext cx="2119033" cy="5037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AE4013-DD2B-51AA-A150-39C70051C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5319" y="0"/>
            <a:ext cx="1218399" cy="6748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09F00E9-D334-8931-FDA8-C48CA3B46CC8}"/>
              </a:ext>
            </a:extLst>
          </p:cNvPr>
          <p:cNvSpPr txBox="1"/>
          <p:nvPr/>
        </p:nvSpPr>
        <p:spPr>
          <a:xfrm>
            <a:off x="4068518" y="6518648"/>
            <a:ext cx="2198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www.stellecloud.com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2952C6-2D23-A00D-8145-DC80F7DE5C26}"/>
              </a:ext>
            </a:extLst>
          </p:cNvPr>
          <p:cNvSpPr txBox="1"/>
          <p:nvPr/>
        </p:nvSpPr>
        <p:spPr>
          <a:xfrm>
            <a:off x="6496601" y="6507773"/>
            <a:ext cx="1718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www.corvit.com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110AFD-B09B-8E2E-EF89-1BFAA4A4EC26}"/>
              </a:ext>
            </a:extLst>
          </p:cNvPr>
          <p:cNvSpPr txBox="1"/>
          <p:nvPr/>
        </p:nvSpPr>
        <p:spPr>
          <a:xfrm rot="5400000">
            <a:off x="8858868" y="4699850"/>
            <a:ext cx="6140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Not for distribution 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Ⓒ</a:t>
            </a:r>
            <a:r>
              <a:rPr lang="en-US" b="0" i="0" u="none" strike="noStrike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StelleCloud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</a:t>
            </a:r>
            <a:endParaRPr lang="en-US" dirty="0"/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9C75F94C-2FBC-F9A1-1C8C-83217FE32A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1293" y="860434"/>
            <a:ext cx="10213521" cy="5245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989499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5D06765-BB59-A3E1-5D57-17B1FE79FAFF}"/>
              </a:ext>
            </a:extLst>
          </p:cNvPr>
          <p:cNvCxnSpPr>
            <a:cxnSpLocks/>
          </p:cNvCxnSpPr>
          <p:nvPr/>
        </p:nvCxnSpPr>
        <p:spPr>
          <a:xfrm>
            <a:off x="78282" y="-32249"/>
            <a:ext cx="0" cy="6920229"/>
          </a:xfrm>
          <a:prstGeom prst="line">
            <a:avLst/>
          </a:prstGeom>
          <a:ln w="3175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87316931-25CD-0871-421A-C14763CA63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02" b="5704"/>
          <a:stretch/>
        </p:blipFill>
        <p:spPr>
          <a:xfrm>
            <a:off x="8871703" y="171079"/>
            <a:ext cx="2119033" cy="5037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AE4013-DD2B-51AA-A150-39C70051C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5319" y="0"/>
            <a:ext cx="1218399" cy="6748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09F00E9-D334-8931-FDA8-C48CA3B46CC8}"/>
              </a:ext>
            </a:extLst>
          </p:cNvPr>
          <p:cNvSpPr txBox="1"/>
          <p:nvPr/>
        </p:nvSpPr>
        <p:spPr>
          <a:xfrm>
            <a:off x="4068518" y="6518648"/>
            <a:ext cx="2198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www.stellecloud.com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2952C6-2D23-A00D-8145-DC80F7DE5C26}"/>
              </a:ext>
            </a:extLst>
          </p:cNvPr>
          <p:cNvSpPr txBox="1"/>
          <p:nvPr/>
        </p:nvSpPr>
        <p:spPr>
          <a:xfrm>
            <a:off x="6496601" y="6507773"/>
            <a:ext cx="1718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www.corvit.com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110AFD-B09B-8E2E-EF89-1BFAA4A4EC26}"/>
              </a:ext>
            </a:extLst>
          </p:cNvPr>
          <p:cNvSpPr txBox="1"/>
          <p:nvPr/>
        </p:nvSpPr>
        <p:spPr>
          <a:xfrm rot="5400000">
            <a:off x="8858868" y="4699850"/>
            <a:ext cx="6140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Not for distribution 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Ⓒ</a:t>
            </a:r>
            <a:r>
              <a:rPr lang="en-US" b="0" i="0" u="none" strike="noStrike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StelleCloud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</a:t>
            </a:r>
            <a:endParaRPr lang="en-US" dirty="0"/>
          </a:p>
        </p:txBody>
      </p:sp>
      <p:pic>
        <p:nvPicPr>
          <p:cNvPr id="2" name="Picture 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75A128F1-C95F-0EF6-AD84-B951C3FD8F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9329" y="976226"/>
            <a:ext cx="9682842" cy="4810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2662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5D06765-BB59-A3E1-5D57-17B1FE79FAFF}"/>
              </a:ext>
            </a:extLst>
          </p:cNvPr>
          <p:cNvCxnSpPr>
            <a:cxnSpLocks/>
          </p:cNvCxnSpPr>
          <p:nvPr/>
        </p:nvCxnSpPr>
        <p:spPr>
          <a:xfrm>
            <a:off x="78282" y="-32249"/>
            <a:ext cx="0" cy="6920229"/>
          </a:xfrm>
          <a:prstGeom prst="line">
            <a:avLst/>
          </a:prstGeom>
          <a:ln w="3175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87316931-25CD-0871-421A-C14763CA63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02" b="5704"/>
          <a:stretch/>
        </p:blipFill>
        <p:spPr>
          <a:xfrm>
            <a:off x="8871703" y="171079"/>
            <a:ext cx="2119033" cy="5037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AE4013-DD2B-51AA-A150-39C70051C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5319" y="0"/>
            <a:ext cx="1218399" cy="6748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09F00E9-D334-8931-FDA8-C48CA3B46CC8}"/>
              </a:ext>
            </a:extLst>
          </p:cNvPr>
          <p:cNvSpPr txBox="1"/>
          <p:nvPr/>
        </p:nvSpPr>
        <p:spPr>
          <a:xfrm>
            <a:off x="4068518" y="6518648"/>
            <a:ext cx="2198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www.stellecloud.com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2952C6-2D23-A00D-8145-DC80F7DE5C26}"/>
              </a:ext>
            </a:extLst>
          </p:cNvPr>
          <p:cNvSpPr txBox="1"/>
          <p:nvPr/>
        </p:nvSpPr>
        <p:spPr>
          <a:xfrm>
            <a:off x="6496601" y="6507773"/>
            <a:ext cx="1718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www.corvit.com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110AFD-B09B-8E2E-EF89-1BFAA4A4EC26}"/>
              </a:ext>
            </a:extLst>
          </p:cNvPr>
          <p:cNvSpPr txBox="1"/>
          <p:nvPr/>
        </p:nvSpPr>
        <p:spPr>
          <a:xfrm rot="5400000">
            <a:off x="8858868" y="4699850"/>
            <a:ext cx="6140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Not for distribution 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Ⓒ</a:t>
            </a:r>
            <a:r>
              <a:rPr lang="en-US" b="0" i="0" u="none" strike="noStrike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StelleCloud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</a:t>
            </a:r>
            <a:endParaRPr lang="en-US" dirty="0"/>
          </a:p>
        </p:txBody>
      </p:sp>
      <p:pic>
        <p:nvPicPr>
          <p:cNvPr id="2" name="Picture 3" descr="Text, letter&#10;&#10;Description automatically generated">
            <a:extLst>
              <a:ext uri="{FF2B5EF4-FFF2-40B4-BE49-F238E27FC236}">
                <a16:creationId xmlns:a16="http://schemas.microsoft.com/office/drawing/2014/main" id="{1140CEFB-3215-16EA-6C2E-E71C3BDC1A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4258" y="1099679"/>
            <a:ext cx="9397092" cy="4658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37527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5D06765-BB59-A3E1-5D57-17B1FE79FAFF}"/>
              </a:ext>
            </a:extLst>
          </p:cNvPr>
          <p:cNvCxnSpPr>
            <a:cxnSpLocks/>
          </p:cNvCxnSpPr>
          <p:nvPr/>
        </p:nvCxnSpPr>
        <p:spPr>
          <a:xfrm>
            <a:off x="78282" y="-32249"/>
            <a:ext cx="0" cy="6920229"/>
          </a:xfrm>
          <a:prstGeom prst="line">
            <a:avLst/>
          </a:prstGeom>
          <a:ln w="3175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87316931-25CD-0871-421A-C14763CA63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02" b="5704"/>
          <a:stretch/>
        </p:blipFill>
        <p:spPr>
          <a:xfrm>
            <a:off x="8871703" y="171079"/>
            <a:ext cx="2119033" cy="5037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AE4013-DD2B-51AA-A150-39C70051C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5319" y="0"/>
            <a:ext cx="1218399" cy="6748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09F00E9-D334-8931-FDA8-C48CA3B46CC8}"/>
              </a:ext>
            </a:extLst>
          </p:cNvPr>
          <p:cNvSpPr txBox="1"/>
          <p:nvPr/>
        </p:nvSpPr>
        <p:spPr>
          <a:xfrm>
            <a:off x="4068518" y="6518648"/>
            <a:ext cx="2198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www.stellecloud.com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2952C6-2D23-A00D-8145-DC80F7DE5C26}"/>
              </a:ext>
            </a:extLst>
          </p:cNvPr>
          <p:cNvSpPr txBox="1"/>
          <p:nvPr/>
        </p:nvSpPr>
        <p:spPr>
          <a:xfrm>
            <a:off x="6496601" y="6507773"/>
            <a:ext cx="1718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www.corvit.com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110AFD-B09B-8E2E-EF89-1BFAA4A4EC26}"/>
              </a:ext>
            </a:extLst>
          </p:cNvPr>
          <p:cNvSpPr txBox="1"/>
          <p:nvPr/>
        </p:nvSpPr>
        <p:spPr>
          <a:xfrm rot="5400000">
            <a:off x="8858868" y="4699850"/>
            <a:ext cx="6140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Not for distribution 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Ⓒ</a:t>
            </a:r>
            <a:r>
              <a:rPr lang="en-US" b="0" i="0" u="none" strike="noStrike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StelleCloud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</a:t>
            </a:r>
            <a:endParaRPr lang="en-US" dirty="0"/>
          </a:p>
        </p:txBody>
      </p:sp>
      <p:pic>
        <p:nvPicPr>
          <p:cNvPr id="2" name="Picture 3" descr="Diagram&#10;&#10;Description automatically generated">
            <a:extLst>
              <a:ext uri="{FF2B5EF4-FFF2-40B4-BE49-F238E27FC236}">
                <a16:creationId xmlns:a16="http://schemas.microsoft.com/office/drawing/2014/main" id="{FD50F01B-013C-0374-0562-8F3749EF71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5222" y="1066023"/>
            <a:ext cx="10104663" cy="4902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878588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5D06765-BB59-A3E1-5D57-17B1FE79FAFF}"/>
              </a:ext>
            </a:extLst>
          </p:cNvPr>
          <p:cNvCxnSpPr>
            <a:cxnSpLocks/>
          </p:cNvCxnSpPr>
          <p:nvPr/>
        </p:nvCxnSpPr>
        <p:spPr>
          <a:xfrm>
            <a:off x="78282" y="-32249"/>
            <a:ext cx="0" cy="6920229"/>
          </a:xfrm>
          <a:prstGeom prst="line">
            <a:avLst/>
          </a:prstGeom>
          <a:ln w="3175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87316931-25CD-0871-421A-C14763CA63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02" b="5704"/>
          <a:stretch/>
        </p:blipFill>
        <p:spPr>
          <a:xfrm>
            <a:off x="8871703" y="171079"/>
            <a:ext cx="2119033" cy="5037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AE4013-DD2B-51AA-A150-39C70051C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5319" y="0"/>
            <a:ext cx="1218399" cy="6748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09F00E9-D334-8931-FDA8-C48CA3B46CC8}"/>
              </a:ext>
            </a:extLst>
          </p:cNvPr>
          <p:cNvSpPr txBox="1"/>
          <p:nvPr/>
        </p:nvSpPr>
        <p:spPr>
          <a:xfrm>
            <a:off x="4068518" y="6518648"/>
            <a:ext cx="2198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www.stellecloud.com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2952C6-2D23-A00D-8145-DC80F7DE5C26}"/>
              </a:ext>
            </a:extLst>
          </p:cNvPr>
          <p:cNvSpPr txBox="1"/>
          <p:nvPr/>
        </p:nvSpPr>
        <p:spPr>
          <a:xfrm>
            <a:off x="6496601" y="6507773"/>
            <a:ext cx="1718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www.corvit.com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110AFD-B09B-8E2E-EF89-1BFAA4A4EC26}"/>
              </a:ext>
            </a:extLst>
          </p:cNvPr>
          <p:cNvSpPr txBox="1"/>
          <p:nvPr/>
        </p:nvSpPr>
        <p:spPr>
          <a:xfrm rot="5400000">
            <a:off x="8858868" y="4699850"/>
            <a:ext cx="6140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Not for distribution 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Ⓒ</a:t>
            </a:r>
            <a:r>
              <a:rPr lang="en-US" b="0" i="0" u="none" strike="noStrike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StelleCloud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</a:t>
            </a:r>
            <a:endParaRPr lang="en-US" dirty="0"/>
          </a:p>
        </p:txBody>
      </p:sp>
      <p:pic>
        <p:nvPicPr>
          <p:cNvPr id="2" name="Picture 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109DC7E8-9839-B4C0-12AD-5077290B05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3293" y="798188"/>
            <a:ext cx="9369878" cy="5588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896423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5D06765-BB59-A3E1-5D57-17B1FE79FAFF}"/>
              </a:ext>
            </a:extLst>
          </p:cNvPr>
          <p:cNvCxnSpPr>
            <a:cxnSpLocks/>
          </p:cNvCxnSpPr>
          <p:nvPr/>
        </p:nvCxnSpPr>
        <p:spPr>
          <a:xfrm>
            <a:off x="78282" y="-32249"/>
            <a:ext cx="0" cy="6920229"/>
          </a:xfrm>
          <a:prstGeom prst="line">
            <a:avLst/>
          </a:prstGeom>
          <a:ln w="3175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87316931-25CD-0871-421A-C14763CA63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02" b="5704"/>
          <a:stretch/>
        </p:blipFill>
        <p:spPr>
          <a:xfrm>
            <a:off x="8871703" y="171079"/>
            <a:ext cx="2119033" cy="5037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AE4013-DD2B-51AA-A150-39C70051C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5319" y="0"/>
            <a:ext cx="1218399" cy="6748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09F00E9-D334-8931-FDA8-C48CA3B46CC8}"/>
              </a:ext>
            </a:extLst>
          </p:cNvPr>
          <p:cNvSpPr txBox="1"/>
          <p:nvPr/>
        </p:nvSpPr>
        <p:spPr>
          <a:xfrm>
            <a:off x="4068518" y="6518648"/>
            <a:ext cx="2198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www.stellecloud.com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2952C6-2D23-A00D-8145-DC80F7DE5C26}"/>
              </a:ext>
            </a:extLst>
          </p:cNvPr>
          <p:cNvSpPr txBox="1"/>
          <p:nvPr/>
        </p:nvSpPr>
        <p:spPr>
          <a:xfrm>
            <a:off x="6496601" y="6507773"/>
            <a:ext cx="1718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www.corvit.com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110AFD-B09B-8E2E-EF89-1BFAA4A4EC26}"/>
              </a:ext>
            </a:extLst>
          </p:cNvPr>
          <p:cNvSpPr txBox="1"/>
          <p:nvPr/>
        </p:nvSpPr>
        <p:spPr>
          <a:xfrm rot="5400000">
            <a:off x="8858868" y="4699850"/>
            <a:ext cx="6140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Not for distribution 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Ⓒ</a:t>
            </a:r>
            <a:r>
              <a:rPr lang="en-US" b="0" i="0" u="none" strike="noStrike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StelleCloud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</a:t>
            </a:r>
            <a:endParaRPr lang="en-US" dirty="0"/>
          </a:p>
        </p:txBody>
      </p:sp>
      <p:pic>
        <p:nvPicPr>
          <p:cNvPr id="2" name="Picture 3" descr="Diagram&#10;&#10;Description automatically generated">
            <a:extLst>
              <a:ext uri="{FF2B5EF4-FFF2-40B4-BE49-F238E27FC236}">
                <a16:creationId xmlns:a16="http://schemas.microsoft.com/office/drawing/2014/main" id="{0FFC2EA2-09B1-8AEC-D3D7-7F25B6237E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758" y="669472"/>
            <a:ext cx="10512877" cy="5505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9161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5D06765-BB59-A3E1-5D57-17B1FE79FAFF}"/>
              </a:ext>
            </a:extLst>
          </p:cNvPr>
          <p:cNvCxnSpPr>
            <a:cxnSpLocks/>
          </p:cNvCxnSpPr>
          <p:nvPr/>
        </p:nvCxnSpPr>
        <p:spPr>
          <a:xfrm>
            <a:off x="78282" y="-32249"/>
            <a:ext cx="0" cy="6920229"/>
          </a:xfrm>
          <a:prstGeom prst="line">
            <a:avLst/>
          </a:prstGeom>
          <a:ln w="3175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87316931-25CD-0871-421A-C14763CA63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02" b="5704"/>
          <a:stretch/>
        </p:blipFill>
        <p:spPr>
          <a:xfrm>
            <a:off x="8871703" y="171079"/>
            <a:ext cx="2119033" cy="5037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AE4013-DD2B-51AA-A150-39C70051C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5319" y="0"/>
            <a:ext cx="1218399" cy="6748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09F00E9-D334-8931-FDA8-C48CA3B46CC8}"/>
              </a:ext>
            </a:extLst>
          </p:cNvPr>
          <p:cNvSpPr txBox="1"/>
          <p:nvPr/>
        </p:nvSpPr>
        <p:spPr>
          <a:xfrm>
            <a:off x="4068518" y="6518648"/>
            <a:ext cx="2198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www.stellecloud.com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2952C6-2D23-A00D-8145-DC80F7DE5C26}"/>
              </a:ext>
            </a:extLst>
          </p:cNvPr>
          <p:cNvSpPr txBox="1"/>
          <p:nvPr/>
        </p:nvSpPr>
        <p:spPr>
          <a:xfrm>
            <a:off x="6496601" y="6507773"/>
            <a:ext cx="1718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www.corvit.com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110AFD-B09B-8E2E-EF89-1BFAA4A4EC26}"/>
              </a:ext>
            </a:extLst>
          </p:cNvPr>
          <p:cNvSpPr txBox="1"/>
          <p:nvPr/>
        </p:nvSpPr>
        <p:spPr>
          <a:xfrm rot="5400000">
            <a:off x="8858868" y="4699850"/>
            <a:ext cx="6140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Not for distribution 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Ⓒ</a:t>
            </a:r>
            <a:r>
              <a:rPr lang="en-US" b="0" i="0" u="none" strike="noStrike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StelleCloud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</a:t>
            </a:r>
            <a:endParaRPr lang="en-US" dirty="0"/>
          </a:p>
        </p:txBody>
      </p:sp>
      <p:pic>
        <p:nvPicPr>
          <p:cNvPr id="2" name="Picture 3" descr="Diagram&#10;&#10;Description automatically generated">
            <a:extLst>
              <a:ext uri="{FF2B5EF4-FFF2-40B4-BE49-F238E27FC236}">
                <a16:creationId xmlns:a16="http://schemas.microsoft.com/office/drawing/2014/main" id="{02ED9C84-2C9D-D09E-977C-C9AA4E3E44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7364" y="674680"/>
            <a:ext cx="9519557" cy="5563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729094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5D06765-BB59-A3E1-5D57-17B1FE79FAFF}"/>
              </a:ext>
            </a:extLst>
          </p:cNvPr>
          <p:cNvCxnSpPr>
            <a:cxnSpLocks/>
          </p:cNvCxnSpPr>
          <p:nvPr/>
        </p:nvCxnSpPr>
        <p:spPr>
          <a:xfrm>
            <a:off x="78282" y="-32249"/>
            <a:ext cx="0" cy="6920229"/>
          </a:xfrm>
          <a:prstGeom prst="line">
            <a:avLst/>
          </a:prstGeom>
          <a:ln w="3175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87316931-25CD-0871-421A-C14763CA63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02" b="5704"/>
          <a:stretch/>
        </p:blipFill>
        <p:spPr>
          <a:xfrm>
            <a:off x="8871703" y="171079"/>
            <a:ext cx="2119033" cy="5037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AE4013-DD2B-51AA-A150-39C70051C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5319" y="0"/>
            <a:ext cx="1218399" cy="6748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09F00E9-D334-8931-FDA8-C48CA3B46CC8}"/>
              </a:ext>
            </a:extLst>
          </p:cNvPr>
          <p:cNvSpPr txBox="1"/>
          <p:nvPr/>
        </p:nvSpPr>
        <p:spPr>
          <a:xfrm>
            <a:off x="4068518" y="6518648"/>
            <a:ext cx="2198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www.stellecloud.com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2952C6-2D23-A00D-8145-DC80F7DE5C26}"/>
              </a:ext>
            </a:extLst>
          </p:cNvPr>
          <p:cNvSpPr txBox="1"/>
          <p:nvPr/>
        </p:nvSpPr>
        <p:spPr>
          <a:xfrm>
            <a:off x="6496601" y="6507773"/>
            <a:ext cx="1718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www.corvit.com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110AFD-B09B-8E2E-EF89-1BFAA4A4EC26}"/>
              </a:ext>
            </a:extLst>
          </p:cNvPr>
          <p:cNvSpPr txBox="1"/>
          <p:nvPr/>
        </p:nvSpPr>
        <p:spPr>
          <a:xfrm rot="5400000">
            <a:off x="8858868" y="4699850"/>
            <a:ext cx="6140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Not for distribution 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Ⓒ</a:t>
            </a:r>
            <a:r>
              <a:rPr lang="en-US" b="0" i="0" u="none" strike="noStrike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StelleCloud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</a:t>
            </a:r>
            <a:endParaRPr lang="en-US" dirty="0"/>
          </a:p>
        </p:txBody>
      </p:sp>
      <p:pic>
        <p:nvPicPr>
          <p:cNvPr id="2" name="Picture 3" descr="Diagram&#10;&#10;Description automatically generated">
            <a:extLst>
              <a:ext uri="{FF2B5EF4-FFF2-40B4-BE49-F238E27FC236}">
                <a16:creationId xmlns:a16="http://schemas.microsoft.com/office/drawing/2014/main" id="{430248F8-4E93-EA21-2CB9-407B1BD553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5400" y="768220"/>
            <a:ext cx="9859735" cy="5457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278571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5D06765-BB59-A3E1-5D57-17B1FE79FAFF}"/>
              </a:ext>
            </a:extLst>
          </p:cNvPr>
          <p:cNvCxnSpPr>
            <a:cxnSpLocks/>
          </p:cNvCxnSpPr>
          <p:nvPr/>
        </p:nvCxnSpPr>
        <p:spPr>
          <a:xfrm>
            <a:off x="78282" y="-32249"/>
            <a:ext cx="0" cy="6920229"/>
          </a:xfrm>
          <a:prstGeom prst="line">
            <a:avLst/>
          </a:prstGeom>
          <a:ln w="3175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87316931-25CD-0871-421A-C14763CA63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02" b="5704"/>
          <a:stretch/>
        </p:blipFill>
        <p:spPr>
          <a:xfrm>
            <a:off x="8871703" y="171079"/>
            <a:ext cx="2119033" cy="5037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AE4013-DD2B-51AA-A150-39C70051C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5319" y="0"/>
            <a:ext cx="1218399" cy="6748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09F00E9-D334-8931-FDA8-C48CA3B46CC8}"/>
              </a:ext>
            </a:extLst>
          </p:cNvPr>
          <p:cNvSpPr txBox="1"/>
          <p:nvPr/>
        </p:nvSpPr>
        <p:spPr>
          <a:xfrm>
            <a:off x="4068518" y="6518648"/>
            <a:ext cx="2198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www.stellecloud.com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2952C6-2D23-A00D-8145-DC80F7DE5C26}"/>
              </a:ext>
            </a:extLst>
          </p:cNvPr>
          <p:cNvSpPr txBox="1"/>
          <p:nvPr/>
        </p:nvSpPr>
        <p:spPr>
          <a:xfrm>
            <a:off x="6496601" y="6507773"/>
            <a:ext cx="1718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www.corvit.com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110AFD-B09B-8E2E-EF89-1BFAA4A4EC26}"/>
              </a:ext>
            </a:extLst>
          </p:cNvPr>
          <p:cNvSpPr txBox="1"/>
          <p:nvPr/>
        </p:nvSpPr>
        <p:spPr>
          <a:xfrm rot="5400000">
            <a:off x="8858868" y="4699850"/>
            <a:ext cx="6140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Not for distribution 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Ⓒ</a:t>
            </a:r>
            <a:r>
              <a:rPr lang="en-US" b="0" i="0" u="none" strike="noStrike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StelleCloud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</a:t>
            </a:r>
            <a:endParaRPr lang="en-US" dirty="0"/>
          </a:p>
        </p:txBody>
      </p:sp>
      <p:pic>
        <p:nvPicPr>
          <p:cNvPr id="2" name="Picture 3" descr="Diagram&#10;&#10;Description automatically generated">
            <a:extLst>
              <a:ext uri="{FF2B5EF4-FFF2-40B4-BE49-F238E27FC236}">
                <a16:creationId xmlns:a16="http://schemas.microsoft.com/office/drawing/2014/main" id="{42A01CC9-1505-C1C8-2195-C708378F19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5722" y="670833"/>
            <a:ext cx="9750878" cy="5434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596519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5D06765-BB59-A3E1-5D57-17B1FE79FAFF}"/>
              </a:ext>
            </a:extLst>
          </p:cNvPr>
          <p:cNvCxnSpPr>
            <a:cxnSpLocks/>
          </p:cNvCxnSpPr>
          <p:nvPr/>
        </p:nvCxnSpPr>
        <p:spPr>
          <a:xfrm>
            <a:off x="78282" y="-32249"/>
            <a:ext cx="0" cy="6920229"/>
          </a:xfrm>
          <a:prstGeom prst="line">
            <a:avLst/>
          </a:prstGeom>
          <a:ln w="3175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87316931-25CD-0871-421A-C14763CA63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02" b="5704"/>
          <a:stretch/>
        </p:blipFill>
        <p:spPr>
          <a:xfrm>
            <a:off x="8871703" y="171079"/>
            <a:ext cx="2119033" cy="5037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AE4013-DD2B-51AA-A150-39C70051C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5319" y="0"/>
            <a:ext cx="1218399" cy="6748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09F00E9-D334-8931-FDA8-C48CA3B46CC8}"/>
              </a:ext>
            </a:extLst>
          </p:cNvPr>
          <p:cNvSpPr txBox="1"/>
          <p:nvPr/>
        </p:nvSpPr>
        <p:spPr>
          <a:xfrm>
            <a:off x="4068518" y="6518648"/>
            <a:ext cx="2198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www.stellecloud.com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2952C6-2D23-A00D-8145-DC80F7DE5C26}"/>
              </a:ext>
            </a:extLst>
          </p:cNvPr>
          <p:cNvSpPr txBox="1"/>
          <p:nvPr/>
        </p:nvSpPr>
        <p:spPr>
          <a:xfrm>
            <a:off x="6496601" y="6507773"/>
            <a:ext cx="1718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www.corvit.com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110AFD-B09B-8E2E-EF89-1BFAA4A4EC26}"/>
              </a:ext>
            </a:extLst>
          </p:cNvPr>
          <p:cNvSpPr txBox="1"/>
          <p:nvPr/>
        </p:nvSpPr>
        <p:spPr>
          <a:xfrm rot="5400000">
            <a:off x="8858868" y="4699850"/>
            <a:ext cx="6140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Not for distribution 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Ⓒ</a:t>
            </a:r>
            <a:r>
              <a:rPr lang="en-US" b="0" i="0" u="none" strike="noStrike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StelleCloud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</a:t>
            </a:r>
            <a:endParaRPr lang="en-US" dirty="0"/>
          </a:p>
        </p:txBody>
      </p:sp>
      <p:pic>
        <p:nvPicPr>
          <p:cNvPr id="2" name="Picture 3" descr="Diagram&#10;&#10;Description automatically generated">
            <a:extLst>
              <a:ext uri="{FF2B5EF4-FFF2-40B4-BE49-F238E27FC236}">
                <a16:creationId xmlns:a16="http://schemas.microsoft.com/office/drawing/2014/main" id="{2ED87D51-C329-A527-B055-8DD0AEE585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4079" y="846641"/>
            <a:ext cx="10199913" cy="5232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458924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5D06765-BB59-A3E1-5D57-17B1FE79FAFF}"/>
              </a:ext>
            </a:extLst>
          </p:cNvPr>
          <p:cNvCxnSpPr>
            <a:cxnSpLocks/>
          </p:cNvCxnSpPr>
          <p:nvPr/>
        </p:nvCxnSpPr>
        <p:spPr>
          <a:xfrm>
            <a:off x="78282" y="-32249"/>
            <a:ext cx="0" cy="6920229"/>
          </a:xfrm>
          <a:prstGeom prst="line">
            <a:avLst/>
          </a:prstGeom>
          <a:ln w="3175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87316931-25CD-0871-421A-C14763CA63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02" b="5704"/>
          <a:stretch/>
        </p:blipFill>
        <p:spPr>
          <a:xfrm>
            <a:off x="8871703" y="171079"/>
            <a:ext cx="2119033" cy="5037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AE4013-DD2B-51AA-A150-39C70051C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5319" y="0"/>
            <a:ext cx="1218399" cy="6748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09F00E9-D334-8931-FDA8-C48CA3B46CC8}"/>
              </a:ext>
            </a:extLst>
          </p:cNvPr>
          <p:cNvSpPr txBox="1"/>
          <p:nvPr/>
        </p:nvSpPr>
        <p:spPr>
          <a:xfrm>
            <a:off x="4068518" y="6518648"/>
            <a:ext cx="2198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www.stellecloud.com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2952C6-2D23-A00D-8145-DC80F7DE5C26}"/>
              </a:ext>
            </a:extLst>
          </p:cNvPr>
          <p:cNvSpPr txBox="1"/>
          <p:nvPr/>
        </p:nvSpPr>
        <p:spPr>
          <a:xfrm>
            <a:off x="6496601" y="6507773"/>
            <a:ext cx="1718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www.corvit.com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110AFD-B09B-8E2E-EF89-1BFAA4A4EC26}"/>
              </a:ext>
            </a:extLst>
          </p:cNvPr>
          <p:cNvSpPr txBox="1"/>
          <p:nvPr/>
        </p:nvSpPr>
        <p:spPr>
          <a:xfrm rot="5400000">
            <a:off x="8858868" y="4699850"/>
            <a:ext cx="6140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Not for distribution 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Ⓒ</a:t>
            </a:r>
            <a:r>
              <a:rPr lang="en-US" b="0" i="0" u="none" strike="noStrike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StelleCloud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</a:t>
            </a:r>
            <a:endParaRPr lang="en-US" dirty="0"/>
          </a:p>
        </p:txBody>
      </p:sp>
      <p:pic>
        <p:nvPicPr>
          <p:cNvPr id="2" name="Picture 3" descr="Text&#10;&#10;Description automatically generated">
            <a:extLst>
              <a:ext uri="{FF2B5EF4-FFF2-40B4-BE49-F238E27FC236}">
                <a16:creationId xmlns:a16="http://schemas.microsoft.com/office/drawing/2014/main" id="{45DEDC8E-078B-AAF6-E84E-A94B0C27CD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1793" y="697751"/>
            <a:ext cx="8825592" cy="5448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085739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5D06765-BB59-A3E1-5D57-17B1FE79FAFF}"/>
              </a:ext>
            </a:extLst>
          </p:cNvPr>
          <p:cNvCxnSpPr>
            <a:cxnSpLocks/>
          </p:cNvCxnSpPr>
          <p:nvPr/>
        </p:nvCxnSpPr>
        <p:spPr>
          <a:xfrm>
            <a:off x="78282" y="-32249"/>
            <a:ext cx="0" cy="6920229"/>
          </a:xfrm>
          <a:prstGeom prst="line">
            <a:avLst/>
          </a:prstGeom>
          <a:ln w="3175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87316931-25CD-0871-421A-C14763CA63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02" b="5704"/>
          <a:stretch/>
        </p:blipFill>
        <p:spPr>
          <a:xfrm>
            <a:off x="8871703" y="171079"/>
            <a:ext cx="2119033" cy="5037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AE4013-DD2B-51AA-A150-39C70051C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5319" y="0"/>
            <a:ext cx="1218399" cy="6748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09F00E9-D334-8931-FDA8-C48CA3B46CC8}"/>
              </a:ext>
            </a:extLst>
          </p:cNvPr>
          <p:cNvSpPr txBox="1"/>
          <p:nvPr/>
        </p:nvSpPr>
        <p:spPr>
          <a:xfrm>
            <a:off x="4068518" y="6518648"/>
            <a:ext cx="2198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www.stellecloud.com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2952C6-2D23-A00D-8145-DC80F7DE5C26}"/>
              </a:ext>
            </a:extLst>
          </p:cNvPr>
          <p:cNvSpPr txBox="1"/>
          <p:nvPr/>
        </p:nvSpPr>
        <p:spPr>
          <a:xfrm>
            <a:off x="6496601" y="6507773"/>
            <a:ext cx="1718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www.corvit.com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110AFD-B09B-8E2E-EF89-1BFAA4A4EC26}"/>
              </a:ext>
            </a:extLst>
          </p:cNvPr>
          <p:cNvSpPr txBox="1"/>
          <p:nvPr/>
        </p:nvSpPr>
        <p:spPr>
          <a:xfrm rot="5400000">
            <a:off x="8858868" y="4699850"/>
            <a:ext cx="6140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Not for distribution 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Ⓒ</a:t>
            </a:r>
            <a:r>
              <a:rPr lang="en-US" b="0" i="0" u="none" strike="noStrike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StelleCloud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</a:t>
            </a:r>
            <a:endParaRPr lang="en-US" dirty="0"/>
          </a:p>
        </p:txBody>
      </p:sp>
      <p:pic>
        <p:nvPicPr>
          <p:cNvPr id="2" name="Picture 3" descr="Text&#10;&#10;Description automatically generated">
            <a:extLst>
              <a:ext uri="{FF2B5EF4-FFF2-40B4-BE49-F238E27FC236}">
                <a16:creationId xmlns:a16="http://schemas.microsoft.com/office/drawing/2014/main" id="{4213BC5F-76C9-93AC-EE45-553DB1EA4F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9972" y="823598"/>
            <a:ext cx="10757806" cy="5346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816836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5D06765-BB59-A3E1-5D57-17B1FE79FAFF}"/>
              </a:ext>
            </a:extLst>
          </p:cNvPr>
          <p:cNvCxnSpPr>
            <a:cxnSpLocks/>
          </p:cNvCxnSpPr>
          <p:nvPr/>
        </p:nvCxnSpPr>
        <p:spPr>
          <a:xfrm>
            <a:off x="78282" y="-32249"/>
            <a:ext cx="0" cy="6920229"/>
          </a:xfrm>
          <a:prstGeom prst="line">
            <a:avLst/>
          </a:prstGeom>
          <a:ln w="3175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87316931-25CD-0871-421A-C14763CA63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02" b="5704"/>
          <a:stretch/>
        </p:blipFill>
        <p:spPr>
          <a:xfrm>
            <a:off x="8871703" y="171079"/>
            <a:ext cx="2119033" cy="5037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AE4013-DD2B-51AA-A150-39C70051C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5319" y="0"/>
            <a:ext cx="1218399" cy="6748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09F00E9-D334-8931-FDA8-C48CA3B46CC8}"/>
              </a:ext>
            </a:extLst>
          </p:cNvPr>
          <p:cNvSpPr txBox="1"/>
          <p:nvPr/>
        </p:nvSpPr>
        <p:spPr>
          <a:xfrm>
            <a:off x="4068518" y="6518648"/>
            <a:ext cx="2198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www.stellecloud.com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2952C6-2D23-A00D-8145-DC80F7DE5C26}"/>
              </a:ext>
            </a:extLst>
          </p:cNvPr>
          <p:cNvSpPr txBox="1"/>
          <p:nvPr/>
        </p:nvSpPr>
        <p:spPr>
          <a:xfrm>
            <a:off x="6496601" y="6507773"/>
            <a:ext cx="1718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www.corvit.com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110AFD-B09B-8E2E-EF89-1BFAA4A4EC26}"/>
              </a:ext>
            </a:extLst>
          </p:cNvPr>
          <p:cNvSpPr txBox="1"/>
          <p:nvPr/>
        </p:nvSpPr>
        <p:spPr>
          <a:xfrm rot="5400000">
            <a:off x="8858868" y="4699850"/>
            <a:ext cx="6140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Not for distribution 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Ⓒ</a:t>
            </a:r>
            <a:r>
              <a:rPr lang="en-US" b="0" i="0" u="none" strike="noStrike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StelleCloud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</a:t>
            </a:r>
            <a:endParaRPr lang="en-US" dirty="0"/>
          </a:p>
        </p:txBody>
      </p:sp>
      <p:pic>
        <p:nvPicPr>
          <p:cNvPr id="2" name="Picture 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EAA13230-66E0-3172-C22C-2CE7C4034C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4900" y="1066469"/>
            <a:ext cx="10131878" cy="4793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5191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5D06765-BB59-A3E1-5D57-17B1FE79FAFF}"/>
              </a:ext>
            </a:extLst>
          </p:cNvPr>
          <p:cNvCxnSpPr>
            <a:cxnSpLocks/>
          </p:cNvCxnSpPr>
          <p:nvPr/>
        </p:nvCxnSpPr>
        <p:spPr>
          <a:xfrm>
            <a:off x="78282" y="-32249"/>
            <a:ext cx="0" cy="6920229"/>
          </a:xfrm>
          <a:prstGeom prst="line">
            <a:avLst/>
          </a:prstGeom>
          <a:ln w="3175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87316931-25CD-0871-421A-C14763CA63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02" b="5704"/>
          <a:stretch/>
        </p:blipFill>
        <p:spPr>
          <a:xfrm>
            <a:off x="8871703" y="171079"/>
            <a:ext cx="2119033" cy="5037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AE4013-DD2B-51AA-A150-39C70051C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5319" y="0"/>
            <a:ext cx="1218399" cy="6748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09F00E9-D334-8931-FDA8-C48CA3B46CC8}"/>
              </a:ext>
            </a:extLst>
          </p:cNvPr>
          <p:cNvSpPr txBox="1"/>
          <p:nvPr/>
        </p:nvSpPr>
        <p:spPr>
          <a:xfrm>
            <a:off x="4068518" y="6518648"/>
            <a:ext cx="2198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www.stellecloud.com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2952C6-2D23-A00D-8145-DC80F7DE5C26}"/>
              </a:ext>
            </a:extLst>
          </p:cNvPr>
          <p:cNvSpPr txBox="1"/>
          <p:nvPr/>
        </p:nvSpPr>
        <p:spPr>
          <a:xfrm>
            <a:off x="6496601" y="6507773"/>
            <a:ext cx="1718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www.corvit.com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110AFD-B09B-8E2E-EF89-1BFAA4A4EC26}"/>
              </a:ext>
            </a:extLst>
          </p:cNvPr>
          <p:cNvSpPr txBox="1"/>
          <p:nvPr/>
        </p:nvSpPr>
        <p:spPr>
          <a:xfrm rot="5400000">
            <a:off x="8858868" y="4699850"/>
            <a:ext cx="6140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Not for distribution 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Ⓒ</a:t>
            </a:r>
            <a:r>
              <a:rPr lang="en-US" b="0" i="0" u="none" strike="noStrike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StelleCloud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</a:t>
            </a:r>
            <a:endParaRPr lang="en-US" dirty="0"/>
          </a:p>
        </p:txBody>
      </p:sp>
      <p:pic>
        <p:nvPicPr>
          <p:cNvPr id="2" name="Picture 3" descr="Text&#10;&#10;Description automatically generated">
            <a:extLst>
              <a:ext uri="{FF2B5EF4-FFF2-40B4-BE49-F238E27FC236}">
                <a16:creationId xmlns:a16="http://schemas.microsoft.com/office/drawing/2014/main" id="{87289CE3-E6FE-FD19-B261-F8A0A0F11E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5400" y="1003303"/>
            <a:ext cx="9941378" cy="5028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109812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5D06765-BB59-A3E1-5D57-17B1FE79FAFF}"/>
              </a:ext>
            </a:extLst>
          </p:cNvPr>
          <p:cNvCxnSpPr>
            <a:cxnSpLocks/>
          </p:cNvCxnSpPr>
          <p:nvPr/>
        </p:nvCxnSpPr>
        <p:spPr>
          <a:xfrm>
            <a:off x="78282" y="-32249"/>
            <a:ext cx="0" cy="6920229"/>
          </a:xfrm>
          <a:prstGeom prst="line">
            <a:avLst/>
          </a:prstGeom>
          <a:ln w="3175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87316931-25CD-0871-421A-C14763CA63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02" b="5704"/>
          <a:stretch/>
        </p:blipFill>
        <p:spPr>
          <a:xfrm>
            <a:off x="8871703" y="171079"/>
            <a:ext cx="2119033" cy="5037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AE4013-DD2B-51AA-A150-39C70051C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5319" y="0"/>
            <a:ext cx="1218399" cy="6748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09F00E9-D334-8931-FDA8-C48CA3B46CC8}"/>
              </a:ext>
            </a:extLst>
          </p:cNvPr>
          <p:cNvSpPr txBox="1"/>
          <p:nvPr/>
        </p:nvSpPr>
        <p:spPr>
          <a:xfrm>
            <a:off x="4068518" y="6518648"/>
            <a:ext cx="2198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www.stellecloud.com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2952C6-2D23-A00D-8145-DC80F7DE5C26}"/>
              </a:ext>
            </a:extLst>
          </p:cNvPr>
          <p:cNvSpPr txBox="1"/>
          <p:nvPr/>
        </p:nvSpPr>
        <p:spPr>
          <a:xfrm>
            <a:off x="6496601" y="6507773"/>
            <a:ext cx="1718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www.corvit.com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110AFD-B09B-8E2E-EF89-1BFAA4A4EC26}"/>
              </a:ext>
            </a:extLst>
          </p:cNvPr>
          <p:cNvSpPr txBox="1"/>
          <p:nvPr/>
        </p:nvSpPr>
        <p:spPr>
          <a:xfrm rot="5400000">
            <a:off x="8858868" y="4699850"/>
            <a:ext cx="6140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Not for distribution 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Ⓒ</a:t>
            </a:r>
            <a:r>
              <a:rPr lang="en-US" b="0" i="0" u="none" strike="noStrike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StelleCloud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</a:t>
            </a:r>
            <a:endParaRPr lang="en-US" dirty="0"/>
          </a:p>
        </p:txBody>
      </p:sp>
      <p:pic>
        <p:nvPicPr>
          <p:cNvPr id="2" name="Picture 3" descr="Text&#10;&#10;Description automatically generated">
            <a:extLst>
              <a:ext uri="{FF2B5EF4-FFF2-40B4-BE49-F238E27FC236}">
                <a16:creationId xmlns:a16="http://schemas.microsoft.com/office/drawing/2014/main" id="{539DEBF4-6931-139A-3EA7-BB7C9AE5C2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5079" y="678083"/>
            <a:ext cx="9914164" cy="5692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913718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5D06765-BB59-A3E1-5D57-17B1FE79FAFF}"/>
              </a:ext>
            </a:extLst>
          </p:cNvPr>
          <p:cNvCxnSpPr>
            <a:cxnSpLocks/>
          </p:cNvCxnSpPr>
          <p:nvPr/>
        </p:nvCxnSpPr>
        <p:spPr>
          <a:xfrm>
            <a:off x="78282" y="-32249"/>
            <a:ext cx="0" cy="6920229"/>
          </a:xfrm>
          <a:prstGeom prst="line">
            <a:avLst/>
          </a:prstGeom>
          <a:ln w="3175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87316931-25CD-0871-421A-C14763CA63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02" b="5704"/>
          <a:stretch/>
        </p:blipFill>
        <p:spPr>
          <a:xfrm>
            <a:off x="8871703" y="171079"/>
            <a:ext cx="2119033" cy="5037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AE4013-DD2B-51AA-A150-39C70051C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5319" y="0"/>
            <a:ext cx="1218399" cy="6748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09F00E9-D334-8931-FDA8-C48CA3B46CC8}"/>
              </a:ext>
            </a:extLst>
          </p:cNvPr>
          <p:cNvSpPr txBox="1"/>
          <p:nvPr/>
        </p:nvSpPr>
        <p:spPr>
          <a:xfrm>
            <a:off x="4068518" y="6518648"/>
            <a:ext cx="2198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www.stellecloud.com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2952C6-2D23-A00D-8145-DC80F7DE5C26}"/>
              </a:ext>
            </a:extLst>
          </p:cNvPr>
          <p:cNvSpPr txBox="1"/>
          <p:nvPr/>
        </p:nvSpPr>
        <p:spPr>
          <a:xfrm>
            <a:off x="6496601" y="6507773"/>
            <a:ext cx="1718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www.corvit.com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110AFD-B09B-8E2E-EF89-1BFAA4A4EC26}"/>
              </a:ext>
            </a:extLst>
          </p:cNvPr>
          <p:cNvSpPr txBox="1"/>
          <p:nvPr/>
        </p:nvSpPr>
        <p:spPr>
          <a:xfrm rot="5400000">
            <a:off x="8858868" y="4699850"/>
            <a:ext cx="6140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Not for distribution 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Ⓒ</a:t>
            </a:r>
            <a:r>
              <a:rPr lang="en-US" b="0" i="0" u="none" strike="noStrike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StelleCloud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</a:t>
            </a:r>
            <a:endParaRPr lang="en-US" dirty="0"/>
          </a:p>
        </p:txBody>
      </p:sp>
      <p:pic>
        <p:nvPicPr>
          <p:cNvPr id="2" name="Picture 3" descr="Text&#10;&#10;Description automatically generated">
            <a:extLst>
              <a:ext uri="{FF2B5EF4-FFF2-40B4-BE49-F238E27FC236}">
                <a16:creationId xmlns:a16="http://schemas.microsoft.com/office/drawing/2014/main" id="{20EC203E-24AF-74C4-2313-B39183583F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2436" y="986635"/>
            <a:ext cx="10431235" cy="4979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66783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5D06765-BB59-A3E1-5D57-17B1FE79FAFF}"/>
              </a:ext>
            </a:extLst>
          </p:cNvPr>
          <p:cNvCxnSpPr>
            <a:cxnSpLocks/>
          </p:cNvCxnSpPr>
          <p:nvPr/>
        </p:nvCxnSpPr>
        <p:spPr>
          <a:xfrm>
            <a:off x="78282" y="-32249"/>
            <a:ext cx="0" cy="6920229"/>
          </a:xfrm>
          <a:prstGeom prst="line">
            <a:avLst/>
          </a:prstGeom>
          <a:ln w="3175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87316931-25CD-0871-421A-C14763CA63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02" b="5704"/>
          <a:stretch/>
        </p:blipFill>
        <p:spPr>
          <a:xfrm>
            <a:off x="8871703" y="171079"/>
            <a:ext cx="2119033" cy="5037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AE4013-DD2B-51AA-A150-39C70051C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5319" y="0"/>
            <a:ext cx="1218399" cy="6748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09F00E9-D334-8931-FDA8-C48CA3B46CC8}"/>
              </a:ext>
            </a:extLst>
          </p:cNvPr>
          <p:cNvSpPr txBox="1"/>
          <p:nvPr/>
        </p:nvSpPr>
        <p:spPr>
          <a:xfrm>
            <a:off x="4068518" y="6518648"/>
            <a:ext cx="2198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www.stellecloud.com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2952C6-2D23-A00D-8145-DC80F7DE5C26}"/>
              </a:ext>
            </a:extLst>
          </p:cNvPr>
          <p:cNvSpPr txBox="1"/>
          <p:nvPr/>
        </p:nvSpPr>
        <p:spPr>
          <a:xfrm>
            <a:off x="6496601" y="6507773"/>
            <a:ext cx="1718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www.corvit.com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110AFD-B09B-8E2E-EF89-1BFAA4A4EC26}"/>
              </a:ext>
            </a:extLst>
          </p:cNvPr>
          <p:cNvSpPr txBox="1"/>
          <p:nvPr/>
        </p:nvSpPr>
        <p:spPr>
          <a:xfrm rot="5400000">
            <a:off x="8858868" y="4699850"/>
            <a:ext cx="6140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Not for distribution 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Ⓒ</a:t>
            </a:r>
            <a:r>
              <a:rPr lang="en-US" b="0" i="0" u="none" strike="noStrike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StelleCloud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</a:t>
            </a:r>
            <a:endParaRPr lang="en-US" dirty="0"/>
          </a:p>
        </p:txBody>
      </p:sp>
      <p:pic>
        <p:nvPicPr>
          <p:cNvPr id="2" name="Picture 3" descr="Text&#10;&#10;Description automatically generated">
            <a:extLst>
              <a:ext uri="{FF2B5EF4-FFF2-40B4-BE49-F238E27FC236}">
                <a16:creationId xmlns:a16="http://schemas.microsoft.com/office/drawing/2014/main" id="{DE99A519-AF73-759C-EB7F-464F66D1F7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0151" y="1039650"/>
            <a:ext cx="10145485" cy="5010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407864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5D06765-BB59-A3E1-5D57-17B1FE79FAFF}"/>
              </a:ext>
            </a:extLst>
          </p:cNvPr>
          <p:cNvCxnSpPr>
            <a:cxnSpLocks/>
          </p:cNvCxnSpPr>
          <p:nvPr/>
        </p:nvCxnSpPr>
        <p:spPr>
          <a:xfrm>
            <a:off x="78282" y="-32249"/>
            <a:ext cx="0" cy="6920229"/>
          </a:xfrm>
          <a:prstGeom prst="line">
            <a:avLst/>
          </a:prstGeom>
          <a:ln w="3175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87316931-25CD-0871-421A-C14763CA63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02" b="5704"/>
          <a:stretch/>
        </p:blipFill>
        <p:spPr>
          <a:xfrm>
            <a:off x="8871703" y="171079"/>
            <a:ext cx="2119033" cy="5037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AE4013-DD2B-51AA-A150-39C70051C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5319" y="0"/>
            <a:ext cx="1218399" cy="6748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09F00E9-D334-8931-FDA8-C48CA3B46CC8}"/>
              </a:ext>
            </a:extLst>
          </p:cNvPr>
          <p:cNvSpPr txBox="1"/>
          <p:nvPr/>
        </p:nvSpPr>
        <p:spPr>
          <a:xfrm>
            <a:off x="4068518" y="6518648"/>
            <a:ext cx="2198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www.stellecloud.com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2952C6-2D23-A00D-8145-DC80F7DE5C26}"/>
              </a:ext>
            </a:extLst>
          </p:cNvPr>
          <p:cNvSpPr txBox="1"/>
          <p:nvPr/>
        </p:nvSpPr>
        <p:spPr>
          <a:xfrm>
            <a:off x="6496601" y="6507773"/>
            <a:ext cx="1718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www.corvit.com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110AFD-B09B-8E2E-EF89-1BFAA4A4EC26}"/>
              </a:ext>
            </a:extLst>
          </p:cNvPr>
          <p:cNvSpPr txBox="1"/>
          <p:nvPr/>
        </p:nvSpPr>
        <p:spPr>
          <a:xfrm rot="5400000">
            <a:off x="8858868" y="4699850"/>
            <a:ext cx="6140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Not for distribution 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Ⓒ</a:t>
            </a:r>
            <a:r>
              <a:rPr lang="en-US" b="0" i="0" u="none" strike="noStrike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StelleCloud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</a:t>
            </a:r>
            <a:endParaRPr lang="en-US" dirty="0"/>
          </a:p>
        </p:txBody>
      </p:sp>
      <p:pic>
        <p:nvPicPr>
          <p:cNvPr id="2" name="Picture 3" descr="Diagram&#10;&#10;Description automatically generated">
            <a:extLst>
              <a:ext uri="{FF2B5EF4-FFF2-40B4-BE49-F238E27FC236}">
                <a16:creationId xmlns:a16="http://schemas.microsoft.com/office/drawing/2014/main" id="{998D7F8C-7253-D071-45FD-FA4AEDFF66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50" y="716687"/>
            <a:ext cx="10948307" cy="5424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74431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5D06765-BB59-A3E1-5D57-17B1FE79FAFF}"/>
              </a:ext>
            </a:extLst>
          </p:cNvPr>
          <p:cNvCxnSpPr>
            <a:cxnSpLocks/>
          </p:cNvCxnSpPr>
          <p:nvPr/>
        </p:nvCxnSpPr>
        <p:spPr>
          <a:xfrm>
            <a:off x="78282" y="-32249"/>
            <a:ext cx="0" cy="6920229"/>
          </a:xfrm>
          <a:prstGeom prst="line">
            <a:avLst/>
          </a:prstGeom>
          <a:ln w="3175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87316931-25CD-0871-421A-C14763CA63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02" b="5704"/>
          <a:stretch/>
        </p:blipFill>
        <p:spPr>
          <a:xfrm>
            <a:off x="8871703" y="171079"/>
            <a:ext cx="2119033" cy="5037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AE4013-DD2B-51AA-A150-39C70051C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5319" y="0"/>
            <a:ext cx="1218399" cy="6748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09F00E9-D334-8931-FDA8-C48CA3B46CC8}"/>
              </a:ext>
            </a:extLst>
          </p:cNvPr>
          <p:cNvSpPr txBox="1"/>
          <p:nvPr/>
        </p:nvSpPr>
        <p:spPr>
          <a:xfrm>
            <a:off x="4068518" y="6518648"/>
            <a:ext cx="2198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www.stellecloud.com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2952C6-2D23-A00D-8145-DC80F7DE5C26}"/>
              </a:ext>
            </a:extLst>
          </p:cNvPr>
          <p:cNvSpPr txBox="1"/>
          <p:nvPr/>
        </p:nvSpPr>
        <p:spPr>
          <a:xfrm>
            <a:off x="6496601" y="6507773"/>
            <a:ext cx="1718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www.corvit.com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110AFD-B09B-8E2E-EF89-1BFAA4A4EC26}"/>
              </a:ext>
            </a:extLst>
          </p:cNvPr>
          <p:cNvSpPr txBox="1"/>
          <p:nvPr/>
        </p:nvSpPr>
        <p:spPr>
          <a:xfrm rot="5400000">
            <a:off x="8858868" y="4699850"/>
            <a:ext cx="6140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Not for distribution 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Ⓒ</a:t>
            </a:r>
            <a:r>
              <a:rPr lang="en-US" b="0" i="0" u="none" strike="noStrike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StelleCloud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</a:t>
            </a:r>
            <a:endParaRPr lang="en-US" dirty="0"/>
          </a:p>
        </p:txBody>
      </p:sp>
      <p:pic>
        <p:nvPicPr>
          <p:cNvPr id="2" name="Picture 3" descr="A picture containing diagram&#10;&#10;Description automatically generated">
            <a:extLst>
              <a:ext uri="{FF2B5EF4-FFF2-40B4-BE49-F238E27FC236}">
                <a16:creationId xmlns:a16="http://schemas.microsoft.com/office/drawing/2014/main" id="{5D968CD5-20C9-A3BF-4158-00EDFECB72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4936" y="697103"/>
            <a:ext cx="8961663" cy="5450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026591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5D06765-BB59-A3E1-5D57-17B1FE79FAFF}"/>
              </a:ext>
            </a:extLst>
          </p:cNvPr>
          <p:cNvCxnSpPr>
            <a:cxnSpLocks/>
          </p:cNvCxnSpPr>
          <p:nvPr/>
        </p:nvCxnSpPr>
        <p:spPr>
          <a:xfrm>
            <a:off x="78282" y="-32249"/>
            <a:ext cx="0" cy="6920229"/>
          </a:xfrm>
          <a:prstGeom prst="line">
            <a:avLst/>
          </a:prstGeom>
          <a:ln w="3175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87316931-25CD-0871-421A-C14763CA63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02" b="5704"/>
          <a:stretch/>
        </p:blipFill>
        <p:spPr>
          <a:xfrm>
            <a:off x="8871703" y="171079"/>
            <a:ext cx="2119033" cy="5037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AE4013-DD2B-51AA-A150-39C70051C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5319" y="0"/>
            <a:ext cx="1218399" cy="6748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09F00E9-D334-8931-FDA8-C48CA3B46CC8}"/>
              </a:ext>
            </a:extLst>
          </p:cNvPr>
          <p:cNvSpPr txBox="1"/>
          <p:nvPr/>
        </p:nvSpPr>
        <p:spPr>
          <a:xfrm>
            <a:off x="4068518" y="6518648"/>
            <a:ext cx="2198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www.stellecloud.com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2952C6-2D23-A00D-8145-DC80F7DE5C26}"/>
              </a:ext>
            </a:extLst>
          </p:cNvPr>
          <p:cNvSpPr txBox="1"/>
          <p:nvPr/>
        </p:nvSpPr>
        <p:spPr>
          <a:xfrm>
            <a:off x="6496601" y="6507773"/>
            <a:ext cx="1718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www.corvit.com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110AFD-B09B-8E2E-EF89-1BFAA4A4EC26}"/>
              </a:ext>
            </a:extLst>
          </p:cNvPr>
          <p:cNvSpPr txBox="1"/>
          <p:nvPr/>
        </p:nvSpPr>
        <p:spPr>
          <a:xfrm rot="5400000">
            <a:off x="8858868" y="4699850"/>
            <a:ext cx="6140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Not for distribution 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Ⓒ</a:t>
            </a:r>
            <a:r>
              <a:rPr lang="en-US" b="0" i="0" u="none" strike="noStrike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StelleCloud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</a:t>
            </a:r>
            <a:endParaRPr lang="en-US" dirty="0"/>
          </a:p>
        </p:txBody>
      </p:sp>
      <p:pic>
        <p:nvPicPr>
          <p:cNvPr id="2" name="Picture 3" descr="Text&#10;&#10;Description automatically generated">
            <a:extLst>
              <a:ext uri="{FF2B5EF4-FFF2-40B4-BE49-F238E27FC236}">
                <a16:creationId xmlns:a16="http://schemas.microsoft.com/office/drawing/2014/main" id="{8773D2A4-4C92-9FB6-02FE-3E361BFC7D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8829" y="849871"/>
            <a:ext cx="10240735" cy="5158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318790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5D06765-BB59-A3E1-5D57-17B1FE79FAFF}"/>
              </a:ext>
            </a:extLst>
          </p:cNvPr>
          <p:cNvCxnSpPr>
            <a:cxnSpLocks/>
          </p:cNvCxnSpPr>
          <p:nvPr/>
        </p:nvCxnSpPr>
        <p:spPr>
          <a:xfrm>
            <a:off x="78282" y="-32249"/>
            <a:ext cx="0" cy="6920229"/>
          </a:xfrm>
          <a:prstGeom prst="line">
            <a:avLst/>
          </a:prstGeom>
          <a:ln w="3175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87316931-25CD-0871-421A-C14763CA63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02" b="5704"/>
          <a:stretch/>
        </p:blipFill>
        <p:spPr>
          <a:xfrm>
            <a:off x="8871703" y="171079"/>
            <a:ext cx="2119033" cy="5037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AE4013-DD2B-51AA-A150-39C70051C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5319" y="0"/>
            <a:ext cx="1218399" cy="6748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09F00E9-D334-8931-FDA8-C48CA3B46CC8}"/>
              </a:ext>
            </a:extLst>
          </p:cNvPr>
          <p:cNvSpPr txBox="1"/>
          <p:nvPr/>
        </p:nvSpPr>
        <p:spPr>
          <a:xfrm>
            <a:off x="4068518" y="6518648"/>
            <a:ext cx="2198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www.stellecloud.com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2952C6-2D23-A00D-8145-DC80F7DE5C26}"/>
              </a:ext>
            </a:extLst>
          </p:cNvPr>
          <p:cNvSpPr txBox="1"/>
          <p:nvPr/>
        </p:nvSpPr>
        <p:spPr>
          <a:xfrm>
            <a:off x="6496601" y="6507773"/>
            <a:ext cx="1718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www.corvit.com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110AFD-B09B-8E2E-EF89-1BFAA4A4EC26}"/>
              </a:ext>
            </a:extLst>
          </p:cNvPr>
          <p:cNvSpPr txBox="1"/>
          <p:nvPr/>
        </p:nvSpPr>
        <p:spPr>
          <a:xfrm rot="5400000">
            <a:off x="8858868" y="4699850"/>
            <a:ext cx="6140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Not for distribution 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Ⓒ</a:t>
            </a:r>
            <a:r>
              <a:rPr lang="en-US" b="0" i="0" u="none" strike="noStrike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StelleCloud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</a:t>
            </a:r>
            <a:endParaRPr lang="en-US" dirty="0"/>
          </a:p>
        </p:txBody>
      </p:sp>
      <p:pic>
        <p:nvPicPr>
          <p:cNvPr id="2" name="Picture 3" descr="Diagram&#10;&#10;Description automatically generated">
            <a:extLst>
              <a:ext uri="{FF2B5EF4-FFF2-40B4-BE49-F238E27FC236}">
                <a16:creationId xmlns:a16="http://schemas.microsoft.com/office/drawing/2014/main" id="{E6E891E2-C2C2-A32F-5975-8B7D9D57C3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0972" y="835207"/>
            <a:ext cx="9818913" cy="524201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BE48905C-B915-162A-54B4-9857C3FC02E5}"/>
                  </a:ext>
                </a:extLst>
              </p14:cNvPr>
              <p14:cNvContentPartPr/>
              <p14:nvPr/>
            </p14:nvContentPartPr>
            <p14:xfrm>
              <a:off x="994840" y="5924998"/>
              <a:ext cx="2147999" cy="242574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BE48905C-B915-162A-54B4-9857C3FC02E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32214" y="5862108"/>
                <a:ext cx="2273611" cy="36799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42660275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5D06765-BB59-A3E1-5D57-17B1FE79FAFF}"/>
              </a:ext>
            </a:extLst>
          </p:cNvPr>
          <p:cNvCxnSpPr>
            <a:cxnSpLocks/>
          </p:cNvCxnSpPr>
          <p:nvPr/>
        </p:nvCxnSpPr>
        <p:spPr>
          <a:xfrm>
            <a:off x="78282" y="-32249"/>
            <a:ext cx="0" cy="6920229"/>
          </a:xfrm>
          <a:prstGeom prst="line">
            <a:avLst/>
          </a:prstGeom>
          <a:ln w="3175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87316931-25CD-0871-421A-C14763CA63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02" b="5704"/>
          <a:stretch/>
        </p:blipFill>
        <p:spPr>
          <a:xfrm>
            <a:off x="8871703" y="171079"/>
            <a:ext cx="2119033" cy="5037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AE4013-DD2B-51AA-A150-39C70051C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5319" y="0"/>
            <a:ext cx="1218399" cy="6748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09F00E9-D334-8931-FDA8-C48CA3B46CC8}"/>
              </a:ext>
            </a:extLst>
          </p:cNvPr>
          <p:cNvSpPr txBox="1"/>
          <p:nvPr/>
        </p:nvSpPr>
        <p:spPr>
          <a:xfrm>
            <a:off x="4068518" y="6518648"/>
            <a:ext cx="2198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www.stellecloud.com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2952C6-2D23-A00D-8145-DC80F7DE5C26}"/>
              </a:ext>
            </a:extLst>
          </p:cNvPr>
          <p:cNvSpPr txBox="1"/>
          <p:nvPr/>
        </p:nvSpPr>
        <p:spPr>
          <a:xfrm>
            <a:off x="6496601" y="6507773"/>
            <a:ext cx="1718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www.corvit.com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110AFD-B09B-8E2E-EF89-1BFAA4A4EC26}"/>
              </a:ext>
            </a:extLst>
          </p:cNvPr>
          <p:cNvSpPr txBox="1"/>
          <p:nvPr/>
        </p:nvSpPr>
        <p:spPr>
          <a:xfrm rot="5400000">
            <a:off x="8858868" y="4699850"/>
            <a:ext cx="6140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Not for distribution 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Ⓒ</a:t>
            </a:r>
            <a:r>
              <a:rPr lang="en-US" b="0" i="0" u="none" strike="noStrike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StelleCloud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</a:t>
            </a:r>
            <a:endParaRPr lang="en-US" dirty="0"/>
          </a:p>
        </p:txBody>
      </p:sp>
      <p:pic>
        <p:nvPicPr>
          <p:cNvPr id="2" name="Picture 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3A2664F8-8835-0140-4621-D1941FF890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0829" y="1128576"/>
            <a:ext cx="9084128" cy="495463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544C7C7A-C531-AF42-5806-081D36A130EB}"/>
                  </a:ext>
                </a:extLst>
              </p14:cNvPr>
              <p14:cNvContentPartPr/>
              <p14:nvPr/>
            </p14:nvContentPartPr>
            <p14:xfrm>
              <a:off x="1597122" y="5973535"/>
              <a:ext cx="1178819" cy="136664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544C7C7A-C531-AF42-5806-081D36A130E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534132" y="5910763"/>
                <a:ext cx="1304440" cy="26185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69832357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5D06765-BB59-A3E1-5D57-17B1FE79FAFF}"/>
              </a:ext>
            </a:extLst>
          </p:cNvPr>
          <p:cNvCxnSpPr>
            <a:cxnSpLocks/>
          </p:cNvCxnSpPr>
          <p:nvPr/>
        </p:nvCxnSpPr>
        <p:spPr>
          <a:xfrm>
            <a:off x="78282" y="-32249"/>
            <a:ext cx="0" cy="6920229"/>
          </a:xfrm>
          <a:prstGeom prst="line">
            <a:avLst/>
          </a:prstGeom>
          <a:ln w="3175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87316931-25CD-0871-421A-C14763CA63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02" b="5704"/>
          <a:stretch/>
        </p:blipFill>
        <p:spPr>
          <a:xfrm>
            <a:off x="8871703" y="171079"/>
            <a:ext cx="2119033" cy="5037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AE4013-DD2B-51AA-A150-39C70051C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5319" y="0"/>
            <a:ext cx="1218399" cy="6748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09F00E9-D334-8931-FDA8-C48CA3B46CC8}"/>
              </a:ext>
            </a:extLst>
          </p:cNvPr>
          <p:cNvSpPr txBox="1"/>
          <p:nvPr/>
        </p:nvSpPr>
        <p:spPr>
          <a:xfrm>
            <a:off x="4068518" y="6518648"/>
            <a:ext cx="2198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www.stellecloud.com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2952C6-2D23-A00D-8145-DC80F7DE5C26}"/>
              </a:ext>
            </a:extLst>
          </p:cNvPr>
          <p:cNvSpPr txBox="1"/>
          <p:nvPr/>
        </p:nvSpPr>
        <p:spPr>
          <a:xfrm>
            <a:off x="6496601" y="6507773"/>
            <a:ext cx="1718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www.corvit.com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110AFD-B09B-8E2E-EF89-1BFAA4A4EC26}"/>
              </a:ext>
            </a:extLst>
          </p:cNvPr>
          <p:cNvSpPr txBox="1"/>
          <p:nvPr/>
        </p:nvSpPr>
        <p:spPr>
          <a:xfrm rot="5400000">
            <a:off x="8858868" y="4699850"/>
            <a:ext cx="6140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Not for distribution 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Ⓒ</a:t>
            </a:r>
            <a:r>
              <a:rPr lang="en-US" b="0" i="0" u="none" strike="noStrike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StelleCloud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</a:t>
            </a:r>
            <a:endParaRPr lang="en-US" dirty="0"/>
          </a:p>
        </p:txBody>
      </p:sp>
      <p:pic>
        <p:nvPicPr>
          <p:cNvPr id="2" name="Picture 3" descr="Diagram&#10;&#10;Description automatically generated">
            <a:extLst>
              <a:ext uri="{FF2B5EF4-FFF2-40B4-BE49-F238E27FC236}">
                <a16:creationId xmlns:a16="http://schemas.microsoft.com/office/drawing/2014/main" id="{F6F2F669-4827-B459-0166-8D4A9E53F7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8043" y="946038"/>
            <a:ext cx="9233806" cy="496592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AF1FCA1B-E5D3-27E8-736A-7F35F2B6386E}"/>
                  </a:ext>
                </a:extLst>
              </p14:cNvPr>
              <p14:cNvContentPartPr/>
              <p14:nvPr/>
            </p14:nvContentPartPr>
            <p14:xfrm>
              <a:off x="1852206" y="5837464"/>
              <a:ext cx="1233104" cy="15025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AF1FCA1B-E5D3-27E8-736A-7F35F2B6386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789219" y="5774920"/>
                <a:ext cx="1358718" cy="27569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47878675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5D06765-BB59-A3E1-5D57-17B1FE79FAFF}"/>
              </a:ext>
            </a:extLst>
          </p:cNvPr>
          <p:cNvCxnSpPr>
            <a:cxnSpLocks/>
          </p:cNvCxnSpPr>
          <p:nvPr/>
        </p:nvCxnSpPr>
        <p:spPr>
          <a:xfrm>
            <a:off x="78282" y="-32249"/>
            <a:ext cx="0" cy="6920229"/>
          </a:xfrm>
          <a:prstGeom prst="line">
            <a:avLst/>
          </a:prstGeom>
          <a:ln w="3175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87316931-25CD-0871-421A-C14763CA63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02" b="5704"/>
          <a:stretch/>
        </p:blipFill>
        <p:spPr>
          <a:xfrm>
            <a:off x="8871703" y="171079"/>
            <a:ext cx="2119033" cy="5037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AE4013-DD2B-51AA-A150-39C70051C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5319" y="0"/>
            <a:ext cx="1218399" cy="6748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09F00E9-D334-8931-FDA8-C48CA3B46CC8}"/>
              </a:ext>
            </a:extLst>
          </p:cNvPr>
          <p:cNvSpPr txBox="1"/>
          <p:nvPr/>
        </p:nvSpPr>
        <p:spPr>
          <a:xfrm>
            <a:off x="4068518" y="6518648"/>
            <a:ext cx="2198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www.stellecloud.com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2952C6-2D23-A00D-8145-DC80F7DE5C26}"/>
              </a:ext>
            </a:extLst>
          </p:cNvPr>
          <p:cNvSpPr txBox="1"/>
          <p:nvPr/>
        </p:nvSpPr>
        <p:spPr>
          <a:xfrm>
            <a:off x="6496601" y="6507773"/>
            <a:ext cx="1718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www.corvit.com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110AFD-B09B-8E2E-EF89-1BFAA4A4EC26}"/>
              </a:ext>
            </a:extLst>
          </p:cNvPr>
          <p:cNvSpPr txBox="1"/>
          <p:nvPr/>
        </p:nvSpPr>
        <p:spPr>
          <a:xfrm rot="5400000">
            <a:off x="8858868" y="4699850"/>
            <a:ext cx="6140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Not for distribution 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Ⓒ</a:t>
            </a:r>
            <a:r>
              <a:rPr lang="en-US" b="0" i="0" u="none" strike="noStrike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StelleCloud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</a:t>
            </a:r>
            <a:endParaRPr lang="en-US" dirty="0"/>
          </a:p>
        </p:txBody>
      </p:sp>
      <p:pic>
        <p:nvPicPr>
          <p:cNvPr id="2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394379F-C28C-722B-F0FF-9B0B4A5B7F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7865" y="909829"/>
            <a:ext cx="9778092" cy="514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2946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5D06765-BB59-A3E1-5D57-17B1FE79FAFF}"/>
              </a:ext>
            </a:extLst>
          </p:cNvPr>
          <p:cNvCxnSpPr>
            <a:cxnSpLocks/>
          </p:cNvCxnSpPr>
          <p:nvPr/>
        </p:nvCxnSpPr>
        <p:spPr>
          <a:xfrm>
            <a:off x="78282" y="-32249"/>
            <a:ext cx="0" cy="6920229"/>
          </a:xfrm>
          <a:prstGeom prst="line">
            <a:avLst/>
          </a:prstGeom>
          <a:ln w="3175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87316931-25CD-0871-421A-C14763CA63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02" b="5704"/>
          <a:stretch/>
        </p:blipFill>
        <p:spPr>
          <a:xfrm>
            <a:off x="8871703" y="171079"/>
            <a:ext cx="2119033" cy="5037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AE4013-DD2B-51AA-A150-39C70051C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5319" y="0"/>
            <a:ext cx="1218399" cy="6748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09F00E9-D334-8931-FDA8-C48CA3B46CC8}"/>
              </a:ext>
            </a:extLst>
          </p:cNvPr>
          <p:cNvSpPr txBox="1"/>
          <p:nvPr/>
        </p:nvSpPr>
        <p:spPr>
          <a:xfrm>
            <a:off x="4068518" y="6518648"/>
            <a:ext cx="2198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www.stellecloud.com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2952C6-2D23-A00D-8145-DC80F7DE5C26}"/>
              </a:ext>
            </a:extLst>
          </p:cNvPr>
          <p:cNvSpPr txBox="1"/>
          <p:nvPr/>
        </p:nvSpPr>
        <p:spPr>
          <a:xfrm>
            <a:off x="6496601" y="6507773"/>
            <a:ext cx="1718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www.corvit.com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110AFD-B09B-8E2E-EF89-1BFAA4A4EC26}"/>
              </a:ext>
            </a:extLst>
          </p:cNvPr>
          <p:cNvSpPr txBox="1"/>
          <p:nvPr/>
        </p:nvSpPr>
        <p:spPr>
          <a:xfrm rot="5400000">
            <a:off x="8858868" y="4699850"/>
            <a:ext cx="6140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Not for distribution 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Ⓒ</a:t>
            </a:r>
            <a:r>
              <a:rPr lang="en-US" b="0" i="0" u="none" strike="noStrike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StelleCloud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</a:t>
            </a:r>
            <a:endParaRPr lang="en-US" dirty="0"/>
          </a:p>
        </p:txBody>
      </p:sp>
      <p:pic>
        <p:nvPicPr>
          <p:cNvPr id="2" name="Picture 3" descr="Graphical user interface, PowerPoint&#10;&#10;Description automatically generated">
            <a:extLst>
              <a:ext uri="{FF2B5EF4-FFF2-40B4-BE49-F238E27FC236}">
                <a16:creationId xmlns:a16="http://schemas.microsoft.com/office/drawing/2014/main" id="{7AEE8D79-3733-6B42-A1E3-167AA1B6DB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6865" y="771229"/>
            <a:ext cx="10458449" cy="5478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22568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5D06765-BB59-A3E1-5D57-17B1FE79FAFF}"/>
              </a:ext>
            </a:extLst>
          </p:cNvPr>
          <p:cNvCxnSpPr>
            <a:cxnSpLocks/>
          </p:cNvCxnSpPr>
          <p:nvPr/>
        </p:nvCxnSpPr>
        <p:spPr>
          <a:xfrm>
            <a:off x="78282" y="-32249"/>
            <a:ext cx="0" cy="6920229"/>
          </a:xfrm>
          <a:prstGeom prst="line">
            <a:avLst/>
          </a:prstGeom>
          <a:ln w="3175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87316931-25CD-0871-421A-C14763CA63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02" b="5704"/>
          <a:stretch/>
        </p:blipFill>
        <p:spPr>
          <a:xfrm>
            <a:off x="8871703" y="171079"/>
            <a:ext cx="2119033" cy="5037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AE4013-DD2B-51AA-A150-39C70051C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5319" y="0"/>
            <a:ext cx="1218399" cy="6748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09F00E9-D334-8931-FDA8-C48CA3B46CC8}"/>
              </a:ext>
            </a:extLst>
          </p:cNvPr>
          <p:cNvSpPr txBox="1"/>
          <p:nvPr/>
        </p:nvSpPr>
        <p:spPr>
          <a:xfrm>
            <a:off x="4068518" y="6518648"/>
            <a:ext cx="2198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www.stellecloud.com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2952C6-2D23-A00D-8145-DC80F7DE5C26}"/>
              </a:ext>
            </a:extLst>
          </p:cNvPr>
          <p:cNvSpPr txBox="1"/>
          <p:nvPr/>
        </p:nvSpPr>
        <p:spPr>
          <a:xfrm>
            <a:off x="6496601" y="6507773"/>
            <a:ext cx="1718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www.corvit.com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110AFD-B09B-8E2E-EF89-1BFAA4A4EC26}"/>
              </a:ext>
            </a:extLst>
          </p:cNvPr>
          <p:cNvSpPr txBox="1"/>
          <p:nvPr/>
        </p:nvSpPr>
        <p:spPr>
          <a:xfrm rot="5400000">
            <a:off x="8858868" y="4699850"/>
            <a:ext cx="6140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Not for distribution 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Ⓒ</a:t>
            </a:r>
            <a:r>
              <a:rPr lang="en-US" b="0" i="0" u="none" strike="noStrike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StelleCloud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</a:t>
            </a:r>
            <a:endParaRPr lang="en-US" dirty="0"/>
          </a:p>
        </p:txBody>
      </p:sp>
      <p:pic>
        <p:nvPicPr>
          <p:cNvPr id="2" name="Picture 3" descr="Diagram&#10;&#10;Description automatically generated">
            <a:extLst>
              <a:ext uri="{FF2B5EF4-FFF2-40B4-BE49-F238E27FC236}">
                <a16:creationId xmlns:a16="http://schemas.microsoft.com/office/drawing/2014/main" id="{DF00C535-9D63-4388-D2A9-2576A40DAC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0008" y="895191"/>
            <a:ext cx="9492342" cy="508122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EB368ED9-6FF4-86A8-A73B-D3806C669F8D}"/>
                  </a:ext>
                </a:extLst>
              </p14:cNvPr>
              <p14:cNvContentPartPr/>
              <p14:nvPr/>
            </p14:nvContentPartPr>
            <p14:xfrm>
              <a:off x="1529137" y="5948551"/>
              <a:ext cx="681162" cy="39184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EB368ED9-6FF4-86A8-A73B-D3806C669F8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66526" y="5886569"/>
                <a:ext cx="806743" cy="16350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51669448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5D06765-BB59-A3E1-5D57-17B1FE79FAFF}"/>
              </a:ext>
            </a:extLst>
          </p:cNvPr>
          <p:cNvCxnSpPr>
            <a:cxnSpLocks/>
          </p:cNvCxnSpPr>
          <p:nvPr/>
        </p:nvCxnSpPr>
        <p:spPr>
          <a:xfrm>
            <a:off x="78282" y="-32249"/>
            <a:ext cx="0" cy="6920229"/>
          </a:xfrm>
          <a:prstGeom prst="line">
            <a:avLst/>
          </a:prstGeom>
          <a:ln w="3175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87316931-25CD-0871-421A-C14763CA63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02" b="5704"/>
          <a:stretch/>
        </p:blipFill>
        <p:spPr>
          <a:xfrm>
            <a:off x="8871703" y="171079"/>
            <a:ext cx="2119033" cy="5037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AE4013-DD2B-51AA-A150-39C70051C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5319" y="0"/>
            <a:ext cx="1218399" cy="6748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09F00E9-D334-8931-FDA8-C48CA3B46CC8}"/>
              </a:ext>
            </a:extLst>
          </p:cNvPr>
          <p:cNvSpPr txBox="1"/>
          <p:nvPr/>
        </p:nvSpPr>
        <p:spPr>
          <a:xfrm>
            <a:off x="4068518" y="6518648"/>
            <a:ext cx="2198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www.stellecloud.com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2952C6-2D23-A00D-8145-DC80F7DE5C26}"/>
              </a:ext>
            </a:extLst>
          </p:cNvPr>
          <p:cNvSpPr txBox="1"/>
          <p:nvPr/>
        </p:nvSpPr>
        <p:spPr>
          <a:xfrm>
            <a:off x="6496601" y="6507773"/>
            <a:ext cx="1718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www.corvit.com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110AFD-B09B-8E2E-EF89-1BFAA4A4EC26}"/>
              </a:ext>
            </a:extLst>
          </p:cNvPr>
          <p:cNvSpPr txBox="1"/>
          <p:nvPr/>
        </p:nvSpPr>
        <p:spPr>
          <a:xfrm rot="5400000">
            <a:off x="8858868" y="4699850"/>
            <a:ext cx="6140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Not for distribution 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Ⓒ</a:t>
            </a:r>
            <a:r>
              <a:rPr lang="en-US" b="0" i="0" u="none" strike="noStrike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StelleCloud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</a:t>
            </a:r>
            <a:endParaRPr lang="en-US" dirty="0"/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0CA0816D-6999-5428-3272-8D83AA781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2936" y="3675511"/>
            <a:ext cx="7737021" cy="1915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680775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5D06765-BB59-A3E1-5D57-17B1FE79FAFF}"/>
              </a:ext>
            </a:extLst>
          </p:cNvPr>
          <p:cNvCxnSpPr>
            <a:cxnSpLocks/>
          </p:cNvCxnSpPr>
          <p:nvPr/>
        </p:nvCxnSpPr>
        <p:spPr>
          <a:xfrm>
            <a:off x="78282" y="-32249"/>
            <a:ext cx="0" cy="6920229"/>
          </a:xfrm>
          <a:prstGeom prst="line">
            <a:avLst/>
          </a:prstGeom>
          <a:ln w="3175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87316931-25CD-0871-421A-C14763CA63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02" b="5704"/>
          <a:stretch/>
        </p:blipFill>
        <p:spPr>
          <a:xfrm>
            <a:off x="8871703" y="171079"/>
            <a:ext cx="2119033" cy="5037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AE4013-DD2B-51AA-A150-39C70051C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5319" y="0"/>
            <a:ext cx="1218399" cy="6748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09F00E9-D334-8931-FDA8-C48CA3B46CC8}"/>
              </a:ext>
            </a:extLst>
          </p:cNvPr>
          <p:cNvSpPr txBox="1"/>
          <p:nvPr/>
        </p:nvSpPr>
        <p:spPr>
          <a:xfrm>
            <a:off x="4068518" y="6518648"/>
            <a:ext cx="2198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www.stellecloud.com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2952C6-2D23-A00D-8145-DC80F7DE5C26}"/>
              </a:ext>
            </a:extLst>
          </p:cNvPr>
          <p:cNvSpPr txBox="1"/>
          <p:nvPr/>
        </p:nvSpPr>
        <p:spPr>
          <a:xfrm>
            <a:off x="6496601" y="6507773"/>
            <a:ext cx="1718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www.corvit.com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110AFD-B09B-8E2E-EF89-1BFAA4A4EC26}"/>
              </a:ext>
            </a:extLst>
          </p:cNvPr>
          <p:cNvSpPr txBox="1"/>
          <p:nvPr/>
        </p:nvSpPr>
        <p:spPr>
          <a:xfrm rot="5400000">
            <a:off x="8858868" y="4699850"/>
            <a:ext cx="6140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Not for distribution 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Ⓒ</a:t>
            </a:r>
            <a:r>
              <a:rPr lang="en-US" b="0" i="0" u="none" strike="noStrike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StelleCloud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</a:t>
            </a:r>
            <a:endParaRPr lang="en-US" dirty="0"/>
          </a:p>
        </p:txBody>
      </p:sp>
      <p:pic>
        <p:nvPicPr>
          <p:cNvPr id="2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450DAFD-DE09-16C1-1720-194FE90B8E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2144" y="674806"/>
            <a:ext cx="9968592" cy="5105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291475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5D06765-BB59-A3E1-5D57-17B1FE79FAFF}"/>
              </a:ext>
            </a:extLst>
          </p:cNvPr>
          <p:cNvCxnSpPr>
            <a:cxnSpLocks/>
          </p:cNvCxnSpPr>
          <p:nvPr/>
        </p:nvCxnSpPr>
        <p:spPr>
          <a:xfrm>
            <a:off x="78282" y="-32249"/>
            <a:ext cx="0" cy="6920229"/>
          </a:xfrm>
          <a:prstGeom prst="line">
            <a:avLst/>
          </a:prstGeom>
          <a:ln w="3175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87316931-25CD-0871-421A-C14763CA63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02" b="5704"/>
          <a:stretch/>
        </p:blipFill>
        <p:spPr>
          <a:xfrm>
            <a:off x="8871703" y="171079"/>
            <a:ext cx="2119033" cy="5037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AE4013-DD2B-51AA-A150-39C70051C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5319" y="0"/>
            <a:ext cx="1218399" cy="6748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09F00E9-D334-8931-FDA8-C48CA3B46CC8}"/>
              </a:ext>
            </a:extLst>
          </p:cNvPr>
          <p:cNvSpPr txBox="1"/>
          <p:nvPr/>
        </p:nvSpPr>
        <p:spPr>
          <a:xfrm>
            <a:off x="4068518" y="6518648"/>
            <a:ext cx="2198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www.stellecloud.com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2952C6-2D23-A00D-8145-DC80F7DE5C26}"/>
              </a:ext>
            </a:extLst>
          </p:cNvPr>
          <p:cNvSpPr txBox="1"/>
          <p:nvPr/>
        </p:nvSpPr>
        <p:spPr>
          <a:xfrm>
            <a:off x="6496601" y="6507773"/>
            <a:ext cx="1718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www.corvit.com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110AFD-B09B-8E2E-EF89-1BFAA4A4EC26}"/>
              </a:ext>
            </a:extLst>
          </p:cNvPr>
          <p:cNvSpPr txBox="1"/>
          <p:nvPr/>
        </p:nvSpPr>
        <p:spPr>
          <a:xfrm rot="5400000">
            <a:off x="8858868" y="4699850"/>
            <a:ext cx="6140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Not for distribution 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Ⓒ</a:t>
            </a:r>
            <a:r>
              <a:rPr lang="en-US" b="0" i="0" u="none" strike="noStrike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StelleCloud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</a:t>
            </a:r>
            <a:endParaRPr lang="en-US" dirty="0"/>
          </a:p>
        </p:txBody>
      </p:sp>
      <p:pic>
        <p:nvPicPr>
          <p:cNvPr id="2" name="Picture 3" descr="Text&#10;&#10;Description automatically generated">
            <a:extLst>
              <a:ext uri="{FF2B5EF4-FFF2-40B4-BE49-F238E27FC236}">
                <a16:creationId xmlns:a16="http://schemas.microsoft.com/office/drawing/2014/main" id="{0A22F1C1-C173-9D2F-45F1-F0439137E8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6722" y="979113"/>
            <a:ext cx="9002485" cy="481813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731E8623-3AC5-302E-7E00-BA5451F0662C}"/>
                  </a:ext>
                </a:extLst>
              </p14:cNvPr>
              <p14:cNvContentPartPr/>
              <p14:nvPr/>
            </p14:nvContentPartPr>
            <p14:xfrm>
              <a:off x="992333" y="5465021"/>
              <a:ext cx="4632190" cy="471215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731E8623-3AC5-302E-7E00-BA5451F0662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29337" y="5402432"/>
                <a:ext cx="4757822" cy="59675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98072647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5D06765-BB59-A3E1-5D57-17B1FE79FAFF}"/>
              </a:ext>
            </a:extLst>
          </p:cNvPr>
          <p:cNvCxnSpPr>
            <a:cxnSpLocks/>
          </p:cNvCxnSpPr>
          <p:nvPr/>
        </p:nvCxnSpPr>
        <p:spPr>
          <a:xfrm>
            <a:off x="78282" y="-32249"/>
            <a:ext cx="0" cy="6920229"/>
          </a:xfrm>
          <a:prstGeom prst="line">
            <a:avLst/>
          </a:prstGeom>
          <a:ln w="3175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87316931-25CD-0871-421A-C14763CA63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02" b="5704"/>
          <a:stretch/>
        </p:blipFill>
        <p:spPr>
          <a:xfrm>
            <a:off x="8871703" y="171079"/>
            <a:ext cx="2119033" cy="5037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AE4013-DD2B-51AA-A150-39C70051C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5319" y="0"/>
            <a:ext cx="1218399" cy="6748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09F00E9-D334-8931-FDA8-C48CA3B46CC8}"/>
              </a:ext>
            </a:extLst>
          </p:cNvPr>
          <p:cNvSpPr txBox="1"/>
          <p:nvPr/>
        </p:nvSpPr>
        <p:spPr>
          <a:xfrm>
            <a:off x="4068518" y="6518648"/>
            <a:ext cx="2198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www.stellecloud.com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2952C6-2D23-A00D-8145-DC80F7DE5C26}"/>
              </a:ext>
            </a:extLst>
          </p:cNvPr>
          <p:cNvSpPr txBox="1"/>
          <p:nvPr/>
        </p:nvSpPr>
        <p:spPr>
          <a:xfrm>
            <a:off x="6496601" y="6507773"/>
            <a:ext cx="1718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www.corvit.com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110AFD-B09B-8E2E-EF89-1BFAA4A4EC26}"/>
              </a:ext>
            </a:extLst>
          </p:cNvPr>
          <p:cNvSpPr txBox="1"/>
          <p:nvPr/>
        </p:nvSpPr>
        <p:spPr>
          <a:xfrm rot="5400000">
            <a:off x="8858868" y="4699850"/>
            <a:ext cx="6140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Not for distribution 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Ⓒ</a:t>
            </a:r>
            <a:r>
              <a:rPr lang="en-US" b="0" i="0" u="none" strike="noStrike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StelleCloud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</a:t>
            </a:r>
            <a:endParaRPr lang="en-US" dirty="0"/>
          </a:p>
        </p:txBody>
      </p:sp>
      <p:pic>
        <p:nvPicPr>
          <p:cNvPr id="2" name="Picture 3" descr="Diagram&#10;&#10;Description automatically generated">
            <a:extLst>
              <a:ext uri="{FF2B5EF4-FFF2-40B4-BE49-F238E27FC236}">
                <a16:creationId xmlns:a16="http://schemas.microsoft.com/office/drawing/2014/main" id="{C931C331-15F2-F660-DC2E-456096B609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4758" y="884560"/>
            <a:ext cx="9356270" cy="529298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99E99032-02F3-BA58-E63B-CB873101A394}"/>
                  </a:ext>
                </a:extLst>
              </p14:cNvPr>
              <p14:cNvContentPartPr/>
              <p14:nvPr/>
            </p14:nvContentPartPr>
            <p14:xfrm>
              <a:off x="1326732" y="6082979"/>
              <a:ext cx="1760207" cy="329508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99E99032-02F3-BA58-E63B-CB873101A39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63739" y="6020027"/>
                <a:ext cx="1885833" cy="45505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11942124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5D06765-BB59-A3E1-5D57-17B1FE79FAFF}"/>
              </a:ext>
            </a:extLst>
          </p:cNvPr>
          <p:cNvCxnSpPr>
            <a:cxnSpLocks/>
          </p:cNvCxnSpPr>
          <p:nvPr/>
        </p:nvCxnSpPr>
        <p:spPr>
          <a:xfrm>
            <a:off x="78282" y="-32249"/>
            <a:ext cx="0" cy="6920229"/>
          </a:xfrm>
          <a:prstGeom prst="line">
            <a:avLst/>
          </a:prstGeom>
          <a:ln w="3175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87316931-25CD-0871-421A-C14763CA63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02" b="5704"/>
          <a:stretch/>
        </p:blipFill>
        <p:spPr>
          <a:xfrm>
            <a:off x="8871703" y="171079"/>
            <a:ext cx="2119033" cy="5037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AE4013-DD2B-51AA-A150-39C70051C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5319" y="0"/>
            <a:ext cx="1218399" cy="6748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09F00E9-D334-8931-FDA8-C48CA3B46CC8}"/>
              </a:ext>
            </a:extLst>
          </p:cNvPr>
          <p:cNvSpPr txBox="1"/>
          <p:nvPr/>
        </p:nvSpPr>
        <p:spPr>
          <a:xfrm>
            <a:off x="4068518" y="6518648"/>
            <a:ext cx="2198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www.stellecloud.com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2952C6-2D23-A00D-8145-DC80F7DE5C26}"/>
              </a:ext>
            </a:extLst>
          </p:cNvPr>
          <p:cNvSpPr txBox="1"/>
          <p:nvPr/>
        </p:nvSpPr>
        <p:spPr>
          <a:xfrm>
            <a:off x="6496601" y="6507773"/>
            <a:ext cx="1718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www.corvit.com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110AFD-B09B-8E2E-EF89-1BFAA4A4EC26}"/>
              </a:ext>
            </a:extLst>
          </p:cNvPr>
          <p:cNvSpPr txBox="1"/>
          <p:nvPr/>
        </p:nvSpPr>
        <p:spPr>
          <a:xfrm rot="5400000">
            <a:off x="8858868" y="4699850"/>
            <a:ext cx="6140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Not for distribution 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Ⓒ</a:t>
            </a:r>
            <a:r>
              <a:rPr lang="en-US" b="0" i="0" u="none" strike="noStrike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StelleCloud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</a:t>
            </a:r>
            <a:endParaRPr lang="en-US" dirty="0"/>
          </a:p>
        </p:txBody>
      </p:sp>
      <p:pic>
        <p:nvPicPr>
          <p:cNvPr id="2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7B673F8C-6554-8EA6-DF0B-7A899D854D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2115" y="815385"/>
            <a:ext cx="9682842" cy="5091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590717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5D06765-BB59-A3E1-5D57-17B1FE79FAFF}"/>
              </a:ext>
            </a:extLst>
          </p:cNvPr>
          <p:cNvCxnSpPr>
            <a:cxnSpLocks/>
          </p:cNvCxnSpPr>
          <p:nvPr/>
        </p:nvCxnSpPr>
        <p:spPr>
          <a:xfrm>
            <a:off x="78282" y="-32249"/>
            <a:ext cx="0" cy="6920229"/>
          </a:xfrm>
          <a:prstGeom prst="line">
            <a:avLst/>
          </a:prstGeom>
          <a:ln w="3175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87316931-25CD-0871-421A-C14763CA63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02" b="5704"/>
          <a:stretch/>
        </p:blipFill>
        <p:spPr>
          <a:xfrm>
            <a:off x="8871703" y="171079"/>
            <a:ext cx="2119033" cy="5037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AE4013-DD2B-51AA-A150-39C70051C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5319" y="0"/>
            <a:ext cx="1218399" cy="6748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09F00E9-D334-8931-FDA8-C48CA3B46CC8}"/>
              </a:ext>
            </a:extLst>
          </p:cNvPr>
          <p:cNvSpPr txBox="1"/>
          <p:nvPr/>
        </p:nvSpPr>
        <p:spPr>
          <a:xfrm>
            <a:off x="4068518" y="6518648"/>
            <a:ext cx="2198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www.stellecloud.com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2952C6-2D23-A00D-8145-DC80F7DE5C26}"/>
              </a:ext>
            </a:extLst>
          </p:cNvPr>
          <p:cNvSpPr txBox="1"/>
          <p:nvPr/>
        </p:nvSpPr>
        <p:spPr>
          <a:xfrm>
            <a:off x="6496601" y="6507773"/>
            <a:ext cx="1718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www.corvit.com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110AFD-B09B-8E2E-EF89-1BFAA4A4EC26}"/>
              </a:ext>
            </a:extLst>
          </p:cNvPr>
          <p:cNvSpPr txBox="1"/>
          <p:nvPr/>
        </p:nvSpPr>
        <p:spPr>
          <a:xfrm rot="5400000">
            <a:off x="8858868" y="4699850"/>
            <a:ext cx="6140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Not for distribution 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Ⓒ</a:t>
            </a:r>
            <a:r>
              <a:rPr lang="en-US" b="0" i="0" u="none" strike="noStrike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StelleCloud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01309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5D06765-BB59-A3E1-5D57-17B1FE79FAFF}"/>
              </a:ext>
            </a:extLst>
          </p:cNvPr>
          <p:cNvCxnSpPr>
            <a:cxnSpLocks/>
          </p:cNvCxnSpPr>
          <p:nvPr/>
        </p:nvCxnSpPr>
        <p:spPr>
          <a:xfrm>
            <a:off x="78282" y="-32249"/>
            <a:ext cx="0" cy="6920229"/>
          </a:xfrm>
          <a:prstGeom prst="line">
            <a:avLst/>
          </a:prstGeom>
          <a:ln w="3175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87316931-25CD-0871-421A-C14763CA63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02" b="5704"/>
          <a:stretch/>
        </p:blipFill>
        <p:spPr>
          <a:xfrm>
            <a:off x="8871703" y="171079"/>
            <a:ext cx="2119033" cy="5037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AE4013-DD2B-51AA-A150-39C70051C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5319" y="0"/>
            <a:ext cx="1218399" cy="6748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09F00E9-D334-8931-FDA8-C48CA3B46CC8}"/>
              </a:ext>
            </a:extLst>
          </p:cNvPr>
          <p:cNvSpPr txBox="1"/>
          <p:nvPr/>
        </p:nvSpPr>
        <p:spPr>
          <a:xfrm>
            <a:off x="4068518" y="6518648"/>
            <a:ext cx="2198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www.stellecloud.com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2952C6-2D23-A00D-8145-DC80F7DE5C26}"/>
              </a:ext>
            </a:extLst>
          </p:cNvPr>
          <p:cNvSpPr txBox="1"/>
          <p:nvPr/>
        </p:nvSpPr>
        <p:spPr>
          <a:xfrm>
            <a:off x="6496601" y="6507773"/>
            <a:ext cx="1718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www.corvit.com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110AFD-B09B-8E2E-EF89-1BFAA4A4EC26}"/>
              </a:ext>
            </a:extLst>
          </p:cNvPr>
          <p:cNvSpPr txBox="1"/>
          <p:nvPr/>
        </p:nvSpPr>
        <p:spPr>
          <a:xfrm rot="5400000">
            <a:off x="8858868" y="4699850"/>
            <a:ext cx="6140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Not for distribution 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Ⓒ</a:t>
            </a:r>
            <a:r>
              <a:rPr lang="en-US" b="0" i="0" u="none" strike="noStrike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StelleCloud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</a:t>
            </a:r>
            <a:endParaRPr lang="en-US" dirty="0"/>
          </a:p>
        </p:txBody>
      </p:sp>
      <p:pic>
        <p:nvPicPr>
          <p:cNvPr id="2" name="Picture 3" descr="Diagram&#10;&#10;Description automatically generated">
            <a:extLst>
              <a:ext uri="{FF2B5EF4-FFF2-40B4-BE49-F238E27FC236}">
                <a16:creationId xmlns:a16="http://schemas.microsoft.com/office/drawing/2014/main" id="{09E03637-A67F-74C6-AB5E-779597D0AF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329" y="686702"/>
            <a:ext cx="10825842" cy="5607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3151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5D06765-BB59-A3E1-5D57-17B1FE79FAFF}"/>
              </a:ext>
            </a:extLst>
          </p:cNvPr>
          <p:cNvCxnSpPr>
            <a:cxnSpLocks/>
          </p:cNvCxnSpPr>
          <p:nvPr/>
        </p:nvCxnSpPr>
        <p:spPr>
          <a:xfrm>
            <a:off x="78282" y="-32249"/>
            <a:ext cx="0" cy="6920229"/>
          </a:xfrm>
          <a:prstGeom prst="line">
            <a:avLst/>
          </a:prstGeom>
          <a:ln w="3175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87316931-25CD-0871-421A-C14763CA63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02" b="5704"/>
          <a:stretch/>
        </p:blipFill>
        <p:spPr>
          <a:xfrm>
            <a:off x="8871703" y="171079"/>
            <a:ext cx="2119033" cy="5037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AE4013-DD2B-51AA-A150-39C70051C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5319" y="0"/>
            <a:ext cx="1218399" cy="6748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09F00E9-D334-8931-FDA8-C48CA3B46CC8}"/>
              </a:ext>
            </a:extLst>
          </p:cNvPr>
          <p:cNvSpPr txBox="1"/>
          <p:nvPr/>
        </p:nvSpPr>
        <p:spPr>
          <a:xfrm>
            <a:off x="4068518" y="6518648"/>
            <a:ext cx="2198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www.stellecloud.com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2952C6-2D23-A00D-8145-DC80F7DE5C26}"/>
              </a:ext>
            </a:extLst>
          </p:cNvPr>
          <p:cNvSpPr txBox="1"/>
          <p:nvPr/>
        </p:nvSpPr>
        <p:spPr>
          <a:xfrm>
            <a:off x="6496601" y="6507773"/>
            <a:ext cx="1718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www.corvit.com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110AFD-B09B-8E2E-EF89-1BFAA4A4EC26}"/>
              </a:ext>
            </a:extLst>
          </p:cNvPr>
          <p:cNvSpPr txBox="1"/>
          <p:nvPr/>
        </p:nvSpPr>
        <p:spPr>
          <a:xfrm rot="5400000">
            <a:off x="8858868" y="4699850"/>
            <a:ext cx="6140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Not for distribution 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Ⓒ</a:t>
            </a:r>
            <a:r>
              <a:rPr lang="en-US" b="0" i="0" u="none" strike="noStrike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StelleCloud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</a:t>
            </a:r>
            <a:endParaRPr lang="en-US" dirty="0"/>
          </a:p>
        </p:txBody>
      </p:sp>
      <p:pic>
        <p:nvPicPr>
          <p:cNvPr id="2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35DA4E5-FC7E-BC8C-21E3-D09E84E105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0472" y="786272"/>
            <a:ext cx="10444842" cy="5380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4130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5D06765-BB59-A3E1-5D57-17B1FE79FAFF}"/>
              </a:ext>
            </a:extLst>
          </p:cNvPr>
          <p:cNvCxnSpPr>
            <a:cxnSpLocks/>
          </p:cNvCxnSpPr>
          <p:nvPr/>
        </p:nvCxnSpPr>
        <p:spPr>
          <a:xfrm>
            <a:off x="78282" y="-32249"/>
            <a:ext cx="0" cy="6920229"/>
          </a:xfrm>
          <a:prstGeom prst="line">
            <a:avLst/>
          </a:prstGeom>
          <a:ln w="3175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87316931-25CD-0871-421A-C14763CA63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02" b="5704"/>
          <a:stretch/>
        </p:blipFill>
        <p:spPr>
          <a:xfrm>
            <a:off x="8871703" y="171079"/>
            <a:ext cx="2119033" cy="5037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AE4013-DD2B-51AA-A150-39C70051C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5319" y="0"/>
            <a:ext cx="1218399" cy="6748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09F00E9-D334-8931-FDA8-C48CA3B46CC8}"/>
              </a:ext>
            </a:extLst>
          </p:cNvPr>
          <p:cNvSpPr txBox="1"/>
          <p:nvPr/>
        </p:nvSpPr>
        <p:spPr>
          <a:xfrm>
            <a:off x="4068518" y="6518648"/>
            <a:ext cx="2198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www.stellecloud.com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2952C6-2D23-A00D-8145-DC80F7DE5C26}"/>
              </a:ext>
            </a:extLst>
          </p:cNvPr>
          <p:cNvSpPr txBox="1"/>
          <p:nvPr/>
        </p:nvSpPr>
        <p:spPr>
          <a:xfrm>
            <a:off x="6496601" y="6507773"/>
            <a:ext cx="1718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www.corvit.com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110AFD-B09B-8E2E-EF89-1BFAA4A4EC26}"/>
              </a:ext>
            </a:extLst>
          </p:cNvPr>
          <p:cNvSpPr txBox="1"/>
          <p:nvPr/>
        </p:nvSpPr>
        <p:spPr>
          <a:xfrm rot="5400000">
            <a:off x="8858868" y="4699850"/>
            <a:ext cx="6140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Not for distribution 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Ⓒ</a:t>
            </a:r>
            <a:r>
              <a:rPr lang="en-US" b="0" i="0" u="none" strike="noStrike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StelleCloud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3F1287C-8F3A-2A1E-C44F-F3EACCF3A4EF}"/>
              </a:ext>
            </a:extLst>
          </p:cNvPr>
          <p:cNvSpPr txBox="1"/>
          <p:nvPr/>
        </p:nvSpPr>
        <p:spPr>
          <a:xfrm>
            <a:off x="1352083" y="1033028"/>
            <a:ext cx="8059544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424747"/>
                </a:solidFill>
                <a:effectLst/>
                <a:latin typeface="GillSans" panose="020B0502020104020203" pitchFamily="34" charset="-79"/>
                <a:cs typeface="GillSans" panose="020B0502020104020203" pitchFamily="34" charset="-79"/>
              </a:rPr>
              <a:t>Disclaimer: These slides are copyrighted and strictly for personal use only </a:t>
            </a:r>
          </a:p>
          <a:p>
            <a:endParaRPr lang="en-US" sz="2400" b="0" dirty="0">
              <a:solidFill>
                <a:srgbClr val="424747"/>
              </a:solidFill>
              <a:effectLst/>
              <a:latin typeface="GillSans" panose="020B0502020104020203" pitchFamily="34" charset="-79"/>
              <a:cs typeface="GillSans" panose="020B0502020104020203" pitchFamily="34" charset="-79"/>
            </a:endParaRPr>
          </a:p>
          <a:p>
            <a:endParaRPr lang="en-US" dirty="0">
              <a:effectLst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0" dirty="0">
                <a:solidFill>
                  <a:srgbClr val="424747"/>
                </a:solidFill>
                <a:effectLst/>
                <a:latin typeface="GillSans" panose="020B0502020104020203" pitchFamily="34" charset="-79"/>
                <a:cs typeface="GillSans" panose="020B0502020104020203" pitchFamily="34" charset="-79"/>
              </a:rPr>
              <a:t>This document is reserved for people enrolled into the </a:t>
            </a:r>
            <a:r>
              <a:rPr lang="en-US" sz="1800" dirty="0">
                <a:solidFill>
                  <a:schemeClr val="accent1">
                    <a:lumMod val="60000"/>
                    <a:lumOff val="40000"/>
                  </a:schemeClr>
                </a:solidFill>
                <a:latin typeface="GillSans" panose="020B0502020104020203" pitchFamily="34" charset="-79"/>
                <a:cs typeface="GillSans" panose="020B0502020104020203" pitchFamily="34" charset="-79"/>
              </a:rPr>
              <a:t>StelleCloud </a:t>
            </a:r>
            <a:r>
              <a:rPr lang="en-US" sz="1800" b="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GillSans" panose="020B0502020104020203" pitchFamily="34" charset="-79"/>
                <a:cs typeface="GillSans" panose="020B0502020104020203" pitchFamily="34" charset="-79"/>
              </a:rPr>
              <a:t>AWS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GillSans" panose="020B0502020104020203" pitchFamily="34" charset="-79"/>
                <a:cs typeface="GillSans" panose="020B0502020104020203" pitchFamily="34" charset="-79"/>
              </a:rPr>
              <a:t>DevOps </a:t>
            </a:r>
            <a:r>
              <a:rPr lang="en-US" sz="1800" b="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GillSans" panose="020B0502020104020203" pitchFamily="34" charset="-79"/>
                <a:cs typeface="GillSans" panose="020B0502020104020203" pitchFamily="34" charset="-79"/>
              </a:rPr>
              <a:t> Course </a:t>
            </a:r>
          </a:p>
          <a:p>
            <a:endParaRPr lang="en-US" sz="1800" dirty="0">
              <a:solidFill>
                <a:srgbClr val="424747"/>
              </a:solidFill>
              <a:effectLst/>
              <a:latin typeface="ArialMT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0" dirty="0">
                <a:solidFill>
                  <a:srgbClr val="424747"/>
                </a:solidFill>
                <a:effectLst/>
                <a:latin typeface="GillSans" panose="020B0502020104020203" pitchFamily="34" charset="-79"/>
                <a:cs typeface="GillSans" panose="020B0502020104020203" pitchFamily="34" charset="-79"/>
              </a:rPr>
              <a:t>Please do not share this document, it is intended for personal use and exam preparation only, thank you.</a:t>
            </a:r>
          </a:p>
          <a:p>
            <a:r>
              <a:rPr lang="en-US" sz="1800" b="0" dirty="0">
                <a:solidFill>
                  <a:srgbClr val="424747"/>
                </a:solidFill>
                <a:effectLst/>
                <a:latin typeface="GillSans" panose="020B0502020104020203" pitchFamily="34" charset="-79"/>
                <a:cs typeface="GillSans" panose="020B0502020104020203" pitchFamily="34" charset="-79"/>
              </a:rPr>
              <a:t> </a:t>
            </a:r>
            <a:endParaRPr lang="en-US" sz="1800" dirty="0">
              <a:solidFill>
                <a:srgbClr val="424747"/>
              </a:solidFill>
              <a:effectLst/>
              <a:latin typeface="ArialMT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0" dirty="0">
                <a:solidFill>
                  <a:srgbClr val="424747"/>
                </a:solidFill>
                <a:effectLst/>
                <a:latin typeface="GillSans" panose="020B0502020104020203" pitchFamily="34" charset="-79"/>
                <a:cs typeface="GillSans" panose="020B0502020104020203" pitchFamily="34" charset="-79"/>
              </a:rPr>
              <a:t>If you’ve obtained these slides for free on a website or a contact that is not the course’s website, please reach out to </a:t>
            </a:r>
            <a:r>
              <a:rPr lang="en-US" sz="1800" b="0" dirty="0">
                <a:solidFill>
                  <a:srgbClr val="424747"/>
                </a:solidFill>
                <a:effectLst/>
                <a:latin typeface="GillSans" panose="020B0502020104020203" pitchFamily="34" charset="-79"/>
                <a:cs typeface="GillSans" panose="020B0502020104020203" pitchFamily="34" charset="-79"/>
                <a:hlinkClick r:id="rId4"/>
              </a:rPr>
              <a:t>info@stellecloud.com</a:t>
            </a:r>
            <a:r>
              <a:rPr lang="en-US" sz="1800" b="0" dirty="0">
                <a:solidFill>
                  <a:srgbClr val="424747"/>
                </a:solidFill>
                <a:effectLst/>
                <a:latin typeface="GillSans" panose="020B0502020104020203" pitchFamily="34" charset="-79"/>
                <a:cs typeface="GillSans" panose="020B0502020104020203" pitchFamily="34" charset="-79"/>
              </a:rPr>
              <a:t> Thanks! </a:t>
            </a:r>
          </a:p>
          <a:p>
            <a:endParaRPr lang="en-US" sz="1800" dirty="0">
              <a:solidFill>
                <a:srgbClr val="424747"/>
              </a:solidFill>
              <a:effectLst/>
              <a:latin typeface="ArialMT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0" dirty="0">
                <a:solidFill>
                  <a:srgbClr val="424747"/>
                </a:solidFill>
                <a:effectLst/>
                <a:latin typeface="GillSans" panose="020B0502020104020203" pitchFamily="34" charset="-79"/>
                <a:cs typeface="GillSans" panose="020B0502020104020203" pitchFamily="34" charset="-79"/>
              </a:rPr>
              <a:t>Best of luck for the exam and happy learning! </a:t>
            </a:r>
            <a:endParaRPr lang="en-US" sz="1800" dirty="0">
              <a:solidFill>
                <a:srgbClr val="424747"/>
              </a:solidFill>
              <a:effectLst/>
              <a:latin typeface="ArialMT"/>
            </a:endParaRPr>
          </a:p>
        </p:txBody>
      </p:sp>
    </p:spTree>
    <p:extLst>
      <p:ext uri="{BB962C8B-B14F-4D97-AF65-F5344CB8AC3E}">
        <p14:creationId xmlns:p14="http://schemas.microsoft.com/office/powerpoint/2010/main" val="12838319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5D06765-BB59-A3E1-5D57-17B1FE79FAFF}"/>
              </a:ext>
            </a:extLst>
          </p:cNvPr>
          <p:cNvCxnSpPr>
            <a:cxnSpLocks/>
          </p:cNvCxnSpPr>
          <p:nvPr/>
        </p:nvCxnSpPr>
        <p:spPr>
          <a:xfrm>
            <a:off x="78282" y="-32249"/>
            <a:ext cx="0" cy="6920229"/>
          </a:xfrm>
          <a:prstGeom prst="line">
            <a:avLst/>
          </a:prstGeom>
          <a:ln w="3175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87316931-25CD-0871-421A-C14763CA63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02" b="5704"/>
          <a:stretch/>
        </p:blipFill>
        <p:spPr>
          <a:xfrm>
            <a:off x="8871703" y="171079"/>
            <a:ext cx="2119033" cy="5037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AE4013-DD2B-51AA-A150-39C70051C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5319" y="0"/>
            <a:ext cx="1218399" cy="6748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09F00E9-D334-8931-FDA8-C48CA3B46CC8}"/>
              </a:ext>
            </a:extLst>
          </p:cNvPr>
          <p:cNvSpPr txBox="1"/>
          <p:nvPr/>
        </p:nvSpPr>
        <p:spPr>
          <a:xfrm>
            <a:off x="4068518" y="6518648"/>
            <a:ext cx="2198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www.stellecloud.com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2952C6-2D23-A00D-8145-DC80F7DE5C26}"/>
              </a:ext>
            </a:extLst>
          </p:cNvPr>
          <p:cNvSpPr txBox="1"/>
          <p:nvPr/>
        </p:nvSpPr>
        <p:spPr>
          <a:xfrm>
            <a:off x="6496601" y="6507773"/>
            <a:ext cx="1718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www.corvit.com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110AFD-B09B-8E2E-EF89-1BFAA4A4EC26}"/>
              </a:ext>
            </a:extLst>
          </p:cNvPr>
          <p:cNvSpPr txBox="1"/>
          <p:nvPr/>
        </p:nvSpPr>
        <p:spPr>
          <a:xfrm rot="5400000">
            <a:off x="8858868" y="4699850"/>
            <a:ext cx="6140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Not for distribution 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Ⓒ</a:t>
            </a:r>
            <a:r>
              <a:rPr lang="en-US" b="0" i="0" u="none" strike="noStrike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StelleCloud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</a:t>
            </a:r>
            <a:endParaRPr lang="en-US" dirty="0"/>
          </a:p>
        </p:txBody>
      </p:sp>
      <p:pic>
        <p:nvPicPr>
          <p:cNvPr id="2" name="Picture 3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D4AC923E-2CB3-3CAB-61A5-605CE79A52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" y="668605"/>
            <a:ext cx="10186307" cy="542553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65635D15-83D3-F57B-DE64-E2B9FE0D0A8E}"/>
                  </a:ext>
                </a:extLst>
              </p14:cNvPr>
              <p14:cNvContentPartPr/>
              <p14:nvPr/>
            </p14:nvContentPartPr>
            <p14:xfrm>
              <a:off x="771229" y="5931142"/>
              <a:ext cx="1927239" cy="230707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65635D15-83D3-F57B-DE64-E2B9FE0D0A8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08236" y="5868255"/>
                <a:ext cx="2052866" cy="35612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784817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5D06765-BB59-A3E1-5D57-17B1FE79FAFF}"/>
              </a:ext>
            </a:extLst>
          </p:cNvPr>
          <p:cNvCxnSpPr>
            <a:cxnSpLocks/>
          </p:cNvCxnSpPr>
          <p:nvPr/>
        </p:nvCxnSpPr>
        <p:spPr>
          <a:xfrm>
            <a:off x="78282" y="-32249"/>
            <a:ext cx="0" cy="6920229"/>
          </a:xfrm>
          <a:prstGeom prst="line">
            <a:avLst/>
          </a:prstGeom>
          <a:ln w="3175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87316931-25CD-0871-421A-C14763CA63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02" b="5704"/>
          <a:stretch/>
        </p:blipFill>
        <p:spPr>
          <a:xfrm>
            <a:off x="8871703" y="171079"/>
            <a:ext cx="2119033" cy="5037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AE4013-DD2B-51AA-A150-39C70051C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5319" y="0"/>
            <a:ext cx="1218399" cy="6748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09F00E9-D334-8931-FDA8-C48CA3B46CC8}"/>
              </a:ext>
            </a:extLst>
          </p:cNvPr>
          <p:cNvSpPr txBox="1"/>
          <p:nvPr/>
        </p:nvSpPr>
        <p:spPr>
          <a:xfrm>
            <a:off x="4068518" y="6518648"/>
            <a:ext cx="2198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www.stellecloud.com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2952C6-2D23-A00D-8145-DC80F7DE5C26}"/>
              </a:ext>
            </a:extLst>
          </p:cNvPr>
          <p:cNvSpPr txBox="1"/>
          <p:nvPr/>
        </p:nvSpPr>
        <p:spPr>
          <a:xfrm>
            <a:off x="6496601" y="6507773"/>
            <a:ext cx="1718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www.corvit.com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110AFD-B09B-8E2E-EF89-1BFAA4A4EC26}"/>
              </a:ext>
            </a:extLst>
          </p:cNvPr>
          <p:cNvSpPr txBox="1"/>
          <p:nvPr/>
        </p:nvSpPr>
        <p:spPr>
          <a:xfrm rot="5400000">
            <a:off x="8858868" y="4699850"/>
            <a:ext cx="6140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Not for distribution 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Ⓒ</a:t>
            </a:r>
            <a:r>
              <a:rPr lang="en-US" b="0" i="0" u="none" strike="noStrike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StelleCloud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</a:t>
            </a:r>
            <a:endParaRPr lang="en-US" dirty="0"/>
          </a:p>
        </p:txBody>
      </p:sp>
      <p:pic>
        <p:nvPicPr>
          <p:cNvPr id="2" name="Picture 3" descr="Diagram&#10;&#10;Description automatically generated">
            <a:extLst>
              <a:ext uri="{FF2B5EF4-FFF2-40B4-BE49-F238E27FC236}">
                <a16:creationId xmlns:a16="http://schemas.microsoft.com/office/drawing/2014/main" id="{E66F63EA-E450-B2CD-D547-CA82F7BFC3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7043" y="687157"/>
            <a:ext cx="9873342" cy="555172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5A757202-B68C-D1D1-CFFA-47891F0FDA43}"/>
                  </a:ext>
                </a:extLst>
              </p14:cNvPr>
              <p14:cNvContentPartPr/>
              <p14:nvPr/>
            </p14:nvContentPartPr>
            <p14:xfrm>
              <a:off x="1243544" y="5980051"/>
              <a:ext cx="2452839" cy="383641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5A757202-B68C-D1D1-CFFA-47891F0FDA4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80909" y="5917130"/>
                <a:ext cx="2578469" cy="50912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871546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5D06765-BB59-A3E1-5D57-17B1FE79FAFF}"/>
              </a:ext>
            </a:extLst>
          </p:cNvPr>
          <p:cNvCxnSpPr>
            <a:cxnSpLocks/>
          </p:cNvCxnSpPr>
          <p:nvPr/>
        </p:nvCxnSpPr>
        <p:spPr>
          <a:xfrm>
            <a:off x="78282" y="-32249"/>
            <a:ext cx="0" cy="6920229"/>
          </a:xfrm>
          <a:prstGeom prst="line">
            <a:avLst/>
          </a:prstGeom>
          <a:ln w="3175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87316931-25CD-0871-421A-C14763CA63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02" b="5704"/>
          <a:stretch/>
        </p:blipFill>
        <p:spPr>
          <a:xfrm>
            <a:off x="8871703" y="171079"/>
            <a:ext cx="2119033" cy="5037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AE4013-DD2B-51AA-A150-39C70051C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5319" y="0"/>
            <a:ext cx="1218399" cy="6748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09F00E9-D334-8931-FDA8-C48CA3B46CC8}"/>
              </a:ext>
            </a:extLst>
          </p:cNvPr>
          <p:cNvSpPr txBox="1"/>
          <p:nvPr/>
        </p:nvSpPr>
        <p:spPr>
          <a:xfrm>
            <a:off x="4068518" y="6518648"/>
            <a:ext cx="2198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www.stellecloud.com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2952C6-2D23-A00D-8145-DC80F7DE5C26}"/>
              </a:ext>
            </a:extLst>
          </p:cNvPr>
          <p:cNvSpPr txBox="1"/>
          <p:nvPr/>
        </p:nvSpPr>
        <p:spPr>
          <a:xfrm>
            <a:off x="6496601" y="6507773"/>
            <a:ext cx="1718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www.corvit.com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110AFD-B09B-8E2E-EF89-1BFAA4A4EC26}"/>
              </a:ext>
            </a:extLst>
          </p:cNvPr>
          <p:cNvSpPr txBox="1"/>
          <p:nvPr/>
        </p:nvSpPr>
        <p:spPr>
          <a:xfrm rot="5400000">
            <a:off x="8858868" y="4699850"/>
            <a:ext cx="6140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Not for distribution 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Ⓒ</a:t>
            </a:r>
            <a:r>
              <a:rPr lang="en-US" b="0" i="0" u="none" strike="noStrike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StelleCloud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</a:t>
            </a:r>
            <a:endParaRPr lang="en-US" dirty="0"/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F7D92D7B-73F0-0F82-A93D-7F1C6E4EE7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1293" y="749304"/>
            <a:ext cx="10131878" cy="5427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9720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5D06765-BB59-A3E1-5D57-17B1FE79FAFF}"/>
              </a:ext>
            </a:extLst>
          </p:cNvPr>
          <p:cNvCxnSpPr>
            <a:cxnSpLocks/>
          </p:cNvCxnSpPr>
          <p:nvPr/>
        </p:nvCxnSpPr>
        <p:spPr>
          <a:xfrm>
            <a:off x="78282" y="-32249"/>
            <a:ext cx="0" cy="6920229"/>
          </a:xfrm>
          <a:prstGeom prst="line">
            <a:avLst/>
          </a:prstGeom>
          <a:ln w="3175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87316931-25CD-0871-421A-C14763CA63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02" b="5704"/>
          <a:stretch/>
        </p:blipFill>
        <p:spPr>
          <a:xfrm>
            <a:off x="8871703" y="171079"/>
            <a:ext cx="2119033" cy="5037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AE4013-DD2B-51AA-A150-39C70051C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5319" y="0"/>
            <a:ext cx="1218399" cy="6748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09F00E9-D334-8931-FDA8-C48CA3B46CC8}"/>
              </a:ext>
            </a:extLst>
          </p:cNvPr>
          <p:cNvSpPr txBox="1"/>
          <p:nvPr/>
        </p:nvSpPr>
        <p:spPr>
          <a:xfrm>
            <a:off x="4068518" y="6518648"/>
            <a:ext cx="2198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www.stellecloud.com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2952C6-2D23-A00D-8145-DC80F7DE5C26}"/>
              </a:ext>
            </a:extLst>
          </p:cNvPr>
          <p:cNvSpPr txBox="1"/>
          <p:nvPr/>
        </p:nvSpPr>
        <p:spPr>
          <a:xfrm>
            <a:off x="6496601" y="6507773"/>
            <a:ext cx="1718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www.corvit.com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110AFD-B09B-8E2E-EF89-1BFAA4A4EC26}"/>
              </a:ext>
            </a:extLst>
          </p:cNvPr>
          <p:cNvSpPr txBox="1"/>
          <p:nvPr/>
        </p:nvSpPr>
        <p:spPr>
          <a:xfrm rot="5400000">
            <a:off x="8858868" y="4699850"/>
            <a:ext cx="6140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Not for distribution 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Ⓒ</a:t>
            </a:r>
            <a:r>
              <a:rPr lang="en-US" b="0" i="0" u="none" strike="noStrike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StelleCloud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</a:t>
            </a:r>
            <a:endParaRPr lang="en-US" dirty="0"/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107A71AF-C70D-6F8C-22B5-0F96D06646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5400" y="860910"/>
            <a:ext cx="9778092" cy="523143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0E9C80EE-2CFC-192A-C0C0-743245EB1845}"/>
                  </a:ext>
                </a:extLst>
              </p14:cNvPr>
              <p14:cNvContentPartPr/>
              <p14:nvPr/>
            </p14:nvContentPartPr>
            <p14:xfrm>
              <a:off x="1057602" y="5973536"/>
              <a:ext cx="1590942" cy="219118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0E9C80EE-2CFC-192A-C0C0-743245EB184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94612" y="5910674"/>
                <a:ext cx="1716562" cy="34448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30767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5D06765-BB59-A3E1-5D57-17B1FE79FAFF}"/>
              </a:ext>
            </a:extLst>
          </p:cNvPr>
          <p:cNvCxnSpPr>
            <a:cxnSpLocks/>
          </p:cNvCxnSpPr>
          <p:nvPr/>
        </p:nvCxnSpPr>
        <p:spPr>
          <a:xfrm>
            <a:off x="78282" y="-32249"/>
            <a:ext cx="0" cy="6920229"/>
          </a:xfrm>
          <a:prstGeom prst="line">
            <a:avLst/>
          </a:prstGeom>
          <a:ln w="3175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87316931-25CD-0871-421A-C14763CA63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02" b="5704"/>
          <a:stretch/>
        </p:blipFill>
        <p:spPr>
          <a:xfrm>
            <a:off x="8871703" y="171079"/>
            <a:ext cx="2119033" cy="5037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AE4013-DD2B-51AA-A150-39C70051C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5319" y="0"/>
            <a:ext cx="1218399" cy="6748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09F00E9-D334-8931-FDA8-C48CA3B46CC8}"/>
              </a:ext>
            </a:extLst>
          </p:cNvPr>
          <p:cNvSpPr txBox="1"/>
          <p:nvPr/>
        </p:nvSpPr>
        <p:spPr>
          <a:xfrm>
            <a:off x="4068518" y="6518648"/>
            <a:ext cx="2198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www.stellecloud.com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2952C6-2D23-A00D-8145-DC80F7DE5C26}"/>
              </a:ext>
            </a:extLst>
          </p:cNvPr>
          <p:cNvSpPr txBox="1"/>
          <p:nvPr/>
        </p:nvSpPr>
        <p:spPr>
          <a:xfrm>
            <a:off x="6496601" y="6507773"/>
            <a:ext cx="1718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www.corvit.com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110AFD-B09B-8E2E-EF89-1BFAA4A4EC26}"/>
              </a:ext>
            </a:extLst>
          </p:cNvPr>
          <p:cNvSpPr txBox="1"/>
          <p:nvPr/>
        </p:nvSpPr>
        <p:spPr>
          <a:xfrm rot="5400000">
            <a:off x="8858868" y="4699850"/>
            <a:ext cx="6140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Not for distribution 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Ⓒ</a:t>
            </a:r>
            <a:r>
              <a:rPr lang="en-US" b="0" i="0" u="none" strike="noStrike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StelleCloud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</a:t>
            </a:r>
            <a:endParaRPr lang="en-US" dirty="0"/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7C4B9440-CF10-0DBB-5788-DA70D3C23D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3758" y="726709"/>
            <a:ext cx="9778092" cy="541818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9D6F43DA-4014-A8AE-6E34-AFA98DD0823D}"/>
                  </a:ext>
                </a:extLst>
              </p14:cNvPr>
              <p14:cNvContentPartPr/>
              <p14:nvPr/>
            </p14:nvContentPartPr>
            <p14:xfrm>
              <a:off x="828935" y="5678386"/>
              <a:ext cx="3235119" cy="502347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9D6F43DA-4014-A8AE-6E34-AFA98DD0823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65939" y="5615773"/>
                <a:ext cx="3360751" cy="62793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269394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5D06765-BB59-A3E1-5D57-17B1FE79FAFF}"/>
              </a:ext>
            </a:extLst>
          </p:cNvPr>
          <p:cNvCxnSpPr>
            <a:cxnSpLocks/>
          </p:cNvCxnSpPr>
          <p:nvPr/>
        </p:nvCxnSpPr>
        <p:spPr>
          <a:xfrm>
            <a:off x="78282" y="-32249"/>
            <a:ext cx="0" cy="6920229"/>
          </a:xfrm>
          <a:prstGeom prst="line">
            <a:avLst/>
          </a:prstGeom>
          <a:ln w="3175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87316931-25CD-0871-421A-C14763CA63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02" b="5704"/>
          <a:stretch/>
        </p:blipFill>
        <p:spPr>
          <a:xfrm>
            <a:off x="8871703" y="171079"/>
            <a:ext cx="2119033" cy="5037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AE4013-DD2B-51AA-A150-39C70051C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5319" y="0"/>
            <a:ext cx="1218399" cy="6748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09F00E9-D334-8931-FDA8-C48CA3B46CC8}"/>
              </a:ext>
            </a:extLst>
          </p:cNvPr>
          <p:cNvSpPr txBox="1"/>
          <p:nvPr/>
        </p:nvSpPr>
        <p:spPr>
          <a:xfrm>
            <a:off x="4068518" y="6518648"/>
            <a:ext cx="2198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www.stellecloud.com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2952C6-2D23-A00D-8145-DC80F7DE5C26}"/>
              </a:ext>
            </a:extLst>
          </p:cNvPr>
          <p:cNvSpPr txBox="1"/>
          <p:nvPr/>
        </p:nvSpPr>
        <p:spPr>
          <a:xfrm>
            <a:off x="6496601" y="6507773"/>
            <a:ext cx="1718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www.corvit.com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110AFD-B09B-8E2E-EF89-1BFAA4A4EC26}"/>
              </a:ext>
            </a:extLst>
          </p:cNvPr>
          <p:cNvSpPr txBox="1"/>
          <p:nvPr/>
        </p:nvSpPr>
        <p:spPr>
          <a:xfrm rot="5400000">
            <a:off x="8858868" y="4699850"/>
            <a:ext cx="6140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Not for distribution 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Ⓒ</a:t>
            </a:r>
            <a:r>
              <a:rPr lang="en-US" b="0" i="0" u="none" strike="noStrike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StelleCloud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</a:t>
            </a:r>
            <a:endParaRPr lang="en-US" dirty="0"/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0F7E0259-64F9-EC24-27BA-5E64CD06DC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9186" y="905109"/>
            <a:ext cx="9601199" cy="506138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F59256E8-C7B2-9EF9-1B86-98741603E61D}"/>
                  </a:ext>
                </a:extLst>
              </p14:cNvPr>
              <p14:cNvContentPartPr/>
              <p14:nvPr/>
            </p14:nvContentPartPr>
            <p14:xfrm>
              <a:off x="1554642" y="5780825"/>
              <a:ext cx="1872249" cy="355996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F59256E8-C7B2-9EF9-1B86-98741603E61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91658" y="5718256"/>
                <a:ext cx="1997857" cy="48149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524837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5D06765-BB59-A3E1-5D57-17B1FE79FAFF}"/>
              </a:ext>
            </a:extLst>
          </p:cNvPr>
          <p:cNvCxnSpPr>
            <a:cxnSpLocks/>
          </p:cNvCxnSpPr>
          <p:nvPr/>
        </p:nvCxnSpPr>
        <p:spPr>
          <a:xfrm>
            <a:off x="78282" y="-32249"/>
            <a:ext cx="0" cy="6920229"/>
          </a:xfrm>
          <a:prstGeom prst="line">
            <a:avLst/>
          </a:prstGeom>
          <a:ln w="3175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87316931-25CD-0871-421A-C14763CA63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02" b="5704"/>
          <a:stretch/>
        </p:blipFill>
        <p:spPr>
          <a:xfrm>
            <a:off x="8871703" y="171079"/>
            <a:ext cx="2119033" cy="5037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AE4013-DD2B-51AA-A150-39C70051C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5319" y="0"/>
            <a:ext cx="1218399" cy="6748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09F00E9-D334-8931-FDA8-C48CA3B46CC8}"/>
              </a:ext>
            </a:extLst>
          </p:cNvPr>
          <p:cNvSpPr txBox="1"/>
          <p:nvPr/>
        </p:nvSpPr>
        <p:spPr>
          <a:xfrm>
            <a:off x="4068518" y="6518648"/>
            <a:ext cx="2198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www.stellecloud.com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2952C6-2D23-A00D-8145-DC80F7DE5C26}"/>
              </a:ext>
            </a:extLst>
          </p:cNvPr>
          <p:cNvSpPr txBox="1"/>
          <p:nvPr/>
        </p:nvSpPr>
        <p:spPr>
          <a:xfrm>
            <a:off x="6496601" y="6507773"/>
            <a:ext cx="1718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www.corvit.com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110AFD-B09B-8E2E-EF89-1BFAA4A4EC26}"/>
              </a:ext>
            </a:extLst>
          </p:cNvPr>
          <p:cNvSpPr txBox="1"/>
          <p:nvPr/>
        </p:nvSpPr>
        <p:spPr>
          <a:xfrm rot="5400000">
            <a:off x="8858868" y="4699850"/>
            <a:ext cx="6140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Not for distribution 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Ⓒ</a:t>
            </a:r>
            <a:r>
              <a:rPr lang="en-US" b="0" i="0" u="none" strike="noStrike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StelleCloud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</a:t>
            </a:r>
            <a:endParaRPr lang="en-US" dirty="0"/>
          </a:p>
        </p:txBody>
      </p:sp>
      <p:pic>
        <p:nvPicPr>
          <p:cNvPr id="2" name="Picture 3" descr="Timeline&#10;&#10;Description automatically generated">
            <a:extLst>
              <a:ext uri="{FF2B5EF4-FFF2-40B4-BE49-F238E27FC236}">
                <a16:creationId xmlns:a16="http://schemas.microsoft.com/office/drawing/2014/main" id="{338F9460-07AF-FDEC-2A36-6B24B569D7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7043" y="894910"/>
            <a:ext cx="9805307" cy="525868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2ED2E40C-0D27-ECFB-DFC0-A3DBBF1FF5AB}"/>
                  </a:ext>
                </a:extLst>
              </p14:cNvPr>
              <p14:cNvContentPartPr/>
              <p14:nvPr/>
            </p14:nvContentPartPr>
            <p14:xfrm>
              <a:off x="946090" y="5902527"/>
              <a:ext cx="2594648" cy="331207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2ED2E40C-0D27-ECFB-DFC0-A3DBBF1FF5A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83096" y="5839594"/>
                <a:ext cx="2720277" cy="45671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061748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5D06765-BB59-A3E1-5D57-17B1FE79FAFF}"/>
              </a:ext>
            </a:extLst>
          </p:cNvPr>
          <p:cNvCxnSpPr>
            <a:cxnSpLocks/>
          </p:cNvCxnSpPr>
          <p:nvPr/>
        </p:nvCxnSpPr>
        <p:spPr>
          <a:xfrm>
            <a:off x="78282" y="-32249"/>
            <a:ext cx="0" cy="6920229"/>
          </a:xfrm>
          <a:prstGeom prst="line">
            <a:avLst/>
          </a:prstGeom>
          <a:ln w="3175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87316931-25CD-0871-421A-C14763CA63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02" b="5704"/>
          <a:stretch/>
        </p:blipFill>
        <p:spPr>
          <a:xfrm>
            <a:off x="8871703" y="171079"/>
            <a:ext cx="2119033" cy="5037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AE4013-DD2B-51AA-A150-39C70051C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5319" y="0"/>
            <a:ext cx="1218399" cy="6748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09F00E9-D334-8931-FDA8-C48CA3B46CC8}"/>
              </a:ext>
            </a:extLst>
          </p:cNvPr>
          <p:cNvSpPr txBox="1"/>
          <p:nvPr/>
        </p:nvSpPr>
        <p:spPr>
          <a:xfrm>
            <a:off x="4068518" y="6518648"/>
            <a:ext cx="2198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www.stellecloud.com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2952C6-2D23-A00D-8145-DC80F7DE5C26}"/>
              </a:ext>
            </a:extLst>
          </p:cNvPr>
          <p:cNvSpPr txBox="1"/>
          <p:nvPr/>
        </p:nvSpPr>
        <p:spPr>
          <a:xfrm>
            <a:off x="6496601" y="6507773"/>
            <a:ext cx="1718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www.corvit.com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110AFD-B09B-8E2E-EF89-1BFAA4A4EC26}"/>
              </a:ext>
            </a:extLst>
          </p:cNvPr>
          <p:cNvSpPr txBox="1"/>
          <p:nvPr/>
        </p:nvSpPr>
        <p:spPr>
          <a:xfrm rot="5400000">
            <a:off x="8858868" y="4699850"/>
            <a:ext cx="6140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Not for distribution 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Ⓒ</a:t>
            </a:r>
            <a:r>
              <a:rPr lang="en-US" b="0" i="0" u="none" strike="noStrike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StelleCloud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</a:t>
            </a:r>
            <a:endParaRPr lang="en-US" dirty="0"/>
          </a:p>
        </p:txBody>
      </p:sp>
      <p:pic>
        <p:nvPicPr>
          <p:cNvPr id="2" name="Picture 3" descr="A picture containing diagram&#10;&#10;Description automatically generated">
            <a:extLst>
              <a:ext uri="{FF2B5EF4-FFF2-40B4-BE49-F238E27FC236}">
                <a16:creationId xmlns:a16="http://schemas.microsoft.com/office/drawing/2014/main" id="{36F6747E-1A0A-9F2A-C85C-0CAF8D5A8E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9008" y="913674"/>
            <a:ext cx="9805306" cy="515311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24994E8-EBE4-5E4D-6FAD-0C8E21485851}"/>
                  </a:ext>
                </a:extLst>
              </p14:cNvPr>
              <p14:cNvContentPartPr/>
              <p14:nvPr/>
            </p14:nvContentPartPr>
            <p14:xfrm>
              <a:off x="1142785" y="5898794"/>
              <a:ext cx="2014071" cy="224985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24994E8-EBE4-5E4D-6FAD-0C8E2148585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80160" y="5835899"/>
                <a:ext cx="2139681" cy="35041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422327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5D06765-BB59-A3E1-5D57-17B1FE79FAFF}"/>
              </a:ext>
            </a:extLst>
          </p:cNvPr>
          <p:cNvCxnSpPr>
            <a:cxnSpLocks/>
          </p:cNvCxnSpPr>
          <p:nvPr/>
        </p:nvCxnSpPr>
        <p:spPr>
          <a:xfrm>
            <a:off x="78282" y="-32249"/>
            <a:ext cx="0" cy="6920229"/>
          </a:xfrm>
          <a:prstGeom prst="line">
            <a:avLst/>
          </a:prstGeom>
          <a:ln w="3175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87316931-25CD-0871-421A-C14763CA63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02" b="5704"/>
          <a:stretch/>
        </p:blipFill>
        <p:spPr>
          <a:xfrm>
            <a:off x="8871703" y="171079"/>
            <a:ext cx="2119033" cy="5037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AE4013-DD2B-51AA-A150-39C70051C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5319" y="0"/>
            <a:ext cx="1218399" cy="6748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09F00E9-D334-8931-FDA8-C48CA3B46CC8}"/>
              </a:ext>
            </a:extLst>
          </p:cNvPr>
          <p:cNvSpPr txBox="1"/>
          <p:nvPr/>
        </p:nvSpPr>
        <p:spPr>
          <a:xfrm>
            <a:off x="4068518" y="6518648"/>
            <a:ext cx="2198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www.stellecloud.com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2952C6-2D23-A00D-8145-DC80F7DE5C26}"/>
              </a:ext>
            </a:extLst>
          </p:cNvPr>
          <p:cNvSpPr txBox="1"/>
          <p:nvPr/>
        </p:nvSpPr>
        <p:spPr>
          <a:xfrm>
            <a:off x="6496601" y="6507773"/>
            <a:ext cx="1718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www.corvit.com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110AFD-B09B-8E2E-EF89-1BFAA4A4EC26}"/>
              </a:ext>
            </a:extLst>
          </p:cNvPr>
          <p:cNvSpPr txBox="1"/>
          <p:nvPr/>
        </p:nvSpPr>
        <p:spPr>
          <a:xfrm rot="5400000">
            <a:off x="8858868" y="4699850"/>
            <a:ext cx="6140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Not for distribution 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Ⓒ</a:t>
            </a:r>
            <a:r>
              <a:rPr lang="en-US" b="0" i="0" u="none" strike="noStrike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StelleCloud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</a:t>
            </a:r>
            <a:endParaRPr lang="en-US" dirty="0"/>
          </a:p>
        </p:txBody>
      </p:sp>
      <p:pic>
        <p:nvPicPr>
          <p:cNvPr id="2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21D53E9-C964-03DC-7325-26116DF598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1793" y="695266"/>
            <a:ext cx="10417628" cy="5467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9794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5D06765-BB59-A3E1-5D57-17B1FE79FAFF}"/>
              </a:ext>
            </a:extLst>
          </p:cNvPr>
          <p:cNvCxnSpPr>
            <a:cxnSpLocks/>
          </p:cNvCxnSpPr>
          <p:nvPr/>
        </p:nvCxnSpPr>
        <p:spPr>
          <a:xfrm>
            <a:off x="78282" y="-32249"/>
            <a:ext cx="0" cy="6920229"/>
          </a:xfrm>
          <a:prstGeom prst="line">
            <a:avLst/>
          </a:prstGeom>
          <a:ln w="3175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87316931-25CD-0871-421A-C14763CA63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02" b="5704"/>
          <a:stretch/>
        </p:blipFill>
        <p:spPr>
          <a:xfrm>
            <a:off x="8871703" y="171079"/>
            <a:ext cx="2119033" cy="5037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AE4013-DD2B-51AA-A150-39C70051C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5319" y="0"/>
            <a:ext cx="1218399" cy="6748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09F00E9-D334-8931-FDA8-C48CA3B46CC8}"/>
              </a:ext>
            </a:extLst>
          </p:cNvPr>
          <p:cNvSpPr txBox="1"/>
          <p:nvPr/>
        </p:nvSpPr>
        <p:spPr>
          <a:xfrm>
            <a:off x="4068518" y="6518648"/>
            <a:ext cx="2198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www.stellecloud.com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2952C6-2D23-A00D-8145-DC80F7DE5C26}"/>
              </a:ext>
            </a:extLst>
          </p:cNvPr>
          <p:cNvSpPr txBox="1"/>
          <p:nvPr/>
        </p:nvSpPr>
        <p:spPr>
          <a:xfrm>
            <a:off x="6496601" y="6507773"/>
            <a:ext cx="1718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www.corvit.com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110AFD-B09B-8E2E-EF89-1BFAA4A4EC26}"/>
              </a:ext>
            </a:extLst>
          </p:cNvPr>
          <p:cNvSpPr txBox="1"/>
          <p:nvPr/>
        </p:nvSpPr>
        <p:spPr>
          <a:xfrm rot="5400000">
            <a:off x="8858868" y="4699850"/>
            <a:ext cx="6140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Not for distribution 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Ⓒ</a:t>
            </a:r>
            <a:r>
              <a:rPr lang="en-US" b="0" i="0" u="none" strike="noStrike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StelleCloud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</a:t>
            </a:r>
            <a:endParaRPr lang="en-US" dirty="0"/>
          </a:p>
        </p:txBody>
      </p:sp>
      <p:pic>
        <p:nvPicPr>
          <p:cNvPr id="2" name="Picture 3" descr="Text&#10;&#10;Description automatically generated">
            <a:extLst>
              <a:ext uri="{FF2B5EF4-FFF2-40B4-BE49-F238E27FC236}">
                <a16:creationId xmlns:a16="http://schemas.microsoft.com/office/drawing/2014/main" id="{90B21D19-A569-D276-CBC9-DFB6F486D7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0972" y="978082"/>
            <a:ext cx="10145485" cy="511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5312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5D06765-BB59-A3E1-5D57-17B1FE79FAFF}"/>
              </a:ext>
            </a:extLst>
          </p:cNvPr>
          <p:cNvCxnSpPr>
            <a:cxnSpLocks/>
          </p:cNvCxnSpPr>
          <p:nvPr/>
        </p:nvCxnSpPr>
        <p:spPr>
          <a:xfrm>
            <a:off x="78282" y="-32249"/>
            <a:ext cx="0" cy="6920229"/>
          </a:xfrm>
          <a:prstGeom prst="line">
            <a:avLst/>
          </a:prstGeom>
          <a:ln w="3175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87316931-25CD-0871-421A-C14763CA63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02" b="5704"/>
          <a:stretch/>
        </p:blipFill>
        <p:spPr>
          <a:xfrm>
            <a:off x="8871703" y="171079"/>
            <a:ext cx="2119033" cy="5037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AE4013-DD2B-51AA-A150-39C70051C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5319" y="0"/>
            <a:ext cx="1218399" cy="6748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09F00E9-D334-8931-FDA8-C48CA3B46CC8}"/>
              </a:ext>
            </a:extLst>
          </p:cNvPr>
          <p:cNvSpPr txBox="1"/>
          <p:nvPr/>
        </p:nvSpPr>
        <p:spPr>
          <a:xfrm>
            <a:off x="4068518" y="6518648"/>
            <a:ext cx="2198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www.stellecloud.com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2952C6-2D23-A00D-8145-DC80F7DE5C26}"/>
              </a:ext>
            </a:extLst>
          </p:cNvPr>
          <p:cNvSpPr txBox="1"/>
          <p:nvPr/>
        </p:nvSpPr>
        <p:spPr>
          <a:xfrm>
            <a:off x="6496601" y="6507773"/>
            <a:ext cx="1718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www.corvit.com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110AFD-B09B-8E2E-EF89-1BFAA4A4EC26}"/>
              </a:ext>
            </a:extLst>
          </p:cNvPr>
          <p:cNvSpPr txBox="1"/>
          <p:nvPr/>
        </p:nvSpPr>
        <p:spPr>
          <a:xfrm rot="5400000">
            <a:off x="8858868" y="4699850"/>
            <a:ext cx="6140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Not for distribution 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ⒸStelleCloud </a:t>
            </a:r>
            <a:endParaRPr lang="en-US" dirty="0"/>
          </a:p>
        </p:txBody>
      </p:sp>
      <p:pic>
        <p:nvPicPr>
          <p:cNvPr id="3074" name="Picture 2" descr="AWS Cloud Certification Path | AWS Certification Path 2022">
            <a:extLst>
              <a:ext uri="{FF2B5EF4-FFF2-40B4-BE49-F238E27FC236}">
                <a16:creationId xmlns:a16="http://schemas.microsoft.com/office/drawing/2014/main" id="{4AFC9A5C-3411-149E-809E-6E9884CFA9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7415" y="693817"/>
            <a:ext cx="9456515" cy="5468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96041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5D06765-BB59-A3E1-5D57-17B1FE79FAFF}"/>
              </a:ext>
            </a:extLst>
          </p:cNvPr>
          <p:cNvCxnSpPr>
            <a:cxnSpLocks/>
          </p:cNvCxnSpPr>
          <p:nvPr/>
        </p:nvCxnSpPr>
        <p:spPr>
          <a:xfrm>
            <a:off x="78282" y="-32249"/>
            <a:ext cx="0" cy="6920229"/>
          </a:xfrm>
          <a:prstGeom prst="line">
            <a:avLst/>
          </a:prstGeom>
          <a:ln w="3175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87316931-25CD-0871-421A-C14763CA63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02" b="5704"/>
          <a:stretch/>
        </p:blipFill>
        <p:spPr>
          <a:xfrm>
            <a:off x="8871703" y="171079"/>
            <a:ext cx="2119033" cy="5037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AE4013-DD2B-51AA-A150-39C70051C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5319" y="0"/>
            <a:ext cx="1218399" cy="6748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09F00E9-D334-8931-FDA8-C48CA3B46CC8}"/>
              </a:ext>
            </a:extLst>
          </p:cNvPr>
          <p:cNvSpPr txBox="1"/>
          <p:nvPr/>
        </p:nvSpPr>
        <p:spPr>
          <a:xfrm>
            <a:off x="4068518" y="6518648"/>
            <a:ext cx="2198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www.stellecloud.com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2952C6-2D23-A00D-8145-DC80F7DE5C26}"/>
              </a:ext>
            </a:extLst>
          </p:cNvPr>
          <p:cNvSpPr txBox="1"/>
          <p:nvPr/>
        </p:nvSpPr>
        <p:spPr>
          <a:xfrm>
            <a:off x="6496601" y="6507773"/>
            <a:ext cx="1718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www.corvit.com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110AFD-B09B-8E2E-EF89-1BFAA4A4EC26}"/>
              </a:ext>
            </a:extLst>
          </p:cNvPr>
          <p:cNvSpPr txBox="1"/>
          <p:nvPr/>
        </p:nvSpPr>
        <p:spPr>
          <a:xfrm rot="5400000">
            <a:off x="8858868" y="4699850"/>
            <a:ext cx="6140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Not for distribution 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Ⓒ</a:t>
            </a:r>
            <a:r>
              <a:rPr lang="en-US" b="0" i="0" u="none" strike="noStrike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StelleCloud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</a:t>
            </a:r>
            <a:endParaRPr lang="en-US" dirty="0"/>
          </a:p>
        </p:txBody>
      </p:sp>
      <p:pic>
        <p:nvPicPr>
          <p:cNvPr id="2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B7CC15CA-7875-93CD-A845-32CBDA930A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936" y="754642"/>
            <a:ext cx="10567306" cy="5321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4246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5D06765-BB59-A3E1-5D57-17B1FE79FAFF}"/>
              </a:ext>
            </a:extLst>
          </p:cNvPr>
          <p:cNvCxnSpPr>
            <a:cxnSpLocks/>
          </p:cNvCxnSpPr>
          <p:nvPr/>
        </p:nvCxnSpPr>
        <p:spPr>
          <a:xfrm>
            <a:off x="78282" y="-32249"/>
            <a:ext cx="0" cy="6920229"/>
          </a:xfrm>
          <a:prstGeom prst="line">
            <a:avLst/>
          </a:prstGeom>
          <a:ln w="3175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87316931-25CD-0871-421A-C14763CA63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02" b="5704"/>
          <a:stretch/>
        </p:blipFill>
        <p:spPr>
          <a:xfrm>
            <a:off x="8871703" y="171079"/>
            <a:ext cx="2119033" cy="5037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AE4013-DD2B-51AA-A150-39C70051C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5319" y="0"/>
            <a:ext cx="1218399" cy="6748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09F00E9-D334-8931-FDA8-C48CA3B46CC8}"/>
              </a:ext>
            </a:extLst>
          </p:cNvPr>
          <p:cNvSpPr txBox="1"/>
          <p:nvPr/>
        </p:nvSpPr>
        <p:spPr>
          <a:xfrm>
            <a:off x="4068518" y="6518648"/>
            <a:ext cx="2198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www.stellecloud.com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2952C6-2D23-A00D-8145-DC80F7DE5C26}"/>
              </a:ext>
            </a:extLst>
          </p:cNvPr>
          <p:cNvSpPr txBox="1"/>
          <p:nvPr/>
        </p:nvSpPr>
        <p:spPr>
          <a:xfrm>
            <a:off x="6496601" y="6507773"/>
            <a:ext cx="1718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www.corvit.com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110AFD-B09B-8E2E-EF89-1BFAA4A4EC26}"/>
              </a:ext>
            </a:extLst>
          </p:cNvPr>
          <p:cNvSpPr txBox="1"/>
          <p:nvPr/>
        </p:nvSpPr>
        <p:spPr>
          <a:xfrm rot="5400000">
            <a:off x="8858868" y="4699850"/>
            <a:ext cx="6140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Not for distribution 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Ⓒ</a:t>
            </a:r>
            <a:r>
              <a:rPr lang="en-US" b="0" i="0" u="none" strike="noStrike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StelleCloud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</a:t>
            </a:r>
            <a:endParaRPr lang="en-US" dirty="0"/>
          </a:p>
        </p:txBody>
      </p:sp>
      <p:pic>
        <p:nvPicPr>
          <p:cNvPr id="2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962E1BB0-449D-2DFE-6A0D-C2BBDE2E15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9972" y="738385"/>
            <a:ext cx="10091056" cy="5190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3179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5D06765-BB59-A3E1-5D57-17B1FE79FAFF}"/>
              </a:ext>
            </a:extLst>
          </p:cNvPr>
          <p:cNvCxnSpPr>
            <a:cxnSpLocks/>
          </p:cNvCxnSpPr>
          <p:nvPr/>
        </p:nvCxnSpPr>
        <p:spPr>
          <a:xfrm>
            <a:off x="78282" y="-32249"/>
            <a:ext cx="0" cy="6920229"/>
          </a:xfrm>
          <a:prstGeom prst="line">
            <a:avLst/>
          </a:prstGeom>
          <a:ln w="3175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87316931-25CD-0871-421A-C14763CA63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02" b="5704"/>
          <a:stretch/>
        </p:blipFill>
        <p:spPr>
          <a:xfrm>
            <a:off x="8871703" y="171079"/>
            <a:ext cx="2119033" cy="5037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AE4013-DD2B-51AA-A150-39C70051C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5319" y="0"/>
            <a:ext cx="1218399" cy="6748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09F00E9-D334-8931-FDA8-C48CA3B46CC8}"/>
              </a:ext>
            </a:extLst>
          </p:cNvPr>
          <p:cNvSpPr txBox="1"/>
          <p:nvPr/>
        </p:nvSpPr>
        <p:spPr>
          <a:xfrm>
            <a:off x="4068518" y="6518648"/>
            <a:ext cx="2198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www.stellecloud.com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2952C6-2D23-A00D-8145-DC80F7DE5C26}"/>
              </a:ext>
            </a:extLst>
          </p:cNvPr>
          <p:cNvSpPr txBox="1"/>
          <p:nvPr/>
        </p:nvSpPr>
        <p:spPr>
          <a:xfrm>
            <a:off x="6496601" y="6507773"/>
            <a:ext cx="1718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www.corvit.com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110AFD-B09B-8E2E-EF89-1BFAA4A4EC26}"/>
              </a:ext>
            </a:extLst>
          </p:cNvPr>
          <p:cNvSpPr txBox="1"/>
          <p:nvPr/>
        </p:nvSpPr>
        <p:spPr>
          <a:xfrm rot="5400000">
            <a:off x="8858868" y="4699850"/>
            <a:ext cx="6140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Not for distribution 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Ⓒ</a:t>
            </a:r>
            <a:r>
              <a:rPr lang="en-US" b="0" i="0" u="none" strike="noStrike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StelleCloud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</a:t>
            </a:r>
            <a:endParaRPr lang="en-US" dirty="0"/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24879C12-52E7-9637-2267-721C7702FB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936" y="1114938"/>
            <a:ext cx="10948306" cy="4777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384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5D06765-BB59-A3E1-5D57-17B1FE79FAFF}"/>
              </a:ext>
            </a:extLst>
          </p:cNvPr>
          <p:cNvCxnSpPr>
            <a:cxnSpLocks/>
          </p:cNvCxnSpPr>
          <p:nvPr/>
        </p:nvCxnSpPr>
        <p:spPr>
          <a:xfrm>
            <a:off x="78282" y="-32249"/>
            <a:ext cx="0" cy="6920229"/>
          </a:xfrm>
          <a:prstGeom prst="line">
            <a:avLst/>
          </a:prstGeom>
          <a:ln w="3175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87316931-25CD-0871-421A-C14763CA63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02" b="5704"/>
          <a:stretch/>
        </p:blipFill>
        <p:spPr>
          <a:xfrm>
            <a:off x="8871703" y="171079"/>
            <a:ext cx="2119033" cy="5037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AE4013-DD2B-51AA-A150-39C70051C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5319" y="0"/>
            <a:ext cx="1218399" cy="6748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09F00E9-D334-8931-FDA8-C48CA3B46CC8}"/>
              </a:ext>
            </a:extLst>
          </p:cNvPr>
          <p:cNvSpPr txBox="1"/>
          <p:nvPr/>
        </p:nvSpPr>
        <p:spPr>
          <a:xfrm>
            <a:off x="4068518" y="6518648"/>
            <a:ext cx="2198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www.stellecloud.com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2952C6-2D23-A00D-8145-DC80F7DE5C26}"/>
              </a:ext>
            </a:extLst>
          </p:cNvPr>
          <p:cNvSpPr txBox="1"/>
          <p:nvPr/>
        </p:nvSpPr>
        <p:spPr>
          <a:xfrm>
            <a:off x="6496601" y="6507773"/>
            <a:ext cx="1718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www.corvit.com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110AFD-B09B-8E2E-EF89-1BFAA4A4EC26}"/>
              </a:ext>
            </a:extLst>
          </p:cNvPr>
          <p:cNvSpPr txBox="1"/>
          <p:nvPr/>
        </p:nvSpPr>
        <p:spPr>
          <a:xfrm rot="5400000">
            <a:off x="8858868" y="4699850"/>
            <a:ext cx="6140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Not for distribution 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Ⓒ</a:t>
            </a:r>
            <a:r>
              <a:rPr lang="en-US" b="0" i="0" u="none" strike="noStrike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StelleCloud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</a:t>
            </a:r>
            <a:endParaRPr lang="en-US" dirty="0"/>
          </a:p>
        </p:txBody>
      </p:sp>
      <p:pic>
        <p:nvPicPr>
          <p:cNvPr id="2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2490498-B049-FA01-BEFC-4002BBB9CB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3758" y="911772"/>
            <a:ext cx="10159092" cy="5238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7874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5D06765-BB59-A3E1-5D57-17B1FE79FAFF}"/>
              </a:ext>
            </a:extLst>
          </p:cNvPr>
          <p:cNvCxnSpPr>
            <a:cxnSpLocks/>
          </p:cNvCxnSpPr>
          <p:nvPr/>
        </p:nvCxnSpPr>
        <p:spPr>
          <a:xfrm>
            <a:off x="78282" y="-32249"/>
            <a:ext cx="0" cy="6920229"/>
          </a:xfrm>
          <a:prstGeom prst="line">
            <a:avLst/>
          </a:prstGeom>
          <a:ln w="3175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87316931-25CD-0871-421A-C14763CA63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02" b="5704"/>
          <a:stretch/>
        </p:blipFill>
        <p:spPr>
          <a:xfrm>
            <a:off x="8871703" y="171079"/>
            <a:ext cx="2119033" cy="5037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AE4013-DD2B-51AA-A150-39C70051C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5319" y="0"/>
            <a:ext cx="1218399" cy="6748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09F00E9-D334-8931-FDA8-C48CA3B46CC8}"/>
              </a:ext>
            </a:extLst>
          </p:cNvPr>
          <p:cNvSpPr txBox="1"/>
          <p:nvPr/>
        </p:nvSpPr>
        <p:spPr>
          <a:xfrm>
            <a:off x="4068518" y="6518648"/>
            <a:ext cx="2198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www.stellecloud.com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2952C6-2D23-A00D-8145-DC80F7DE5C26}"/>
              </a:ext>
            </a:extLst>
          </p:cNvPr>
          <p:cNvSpPr txBox="1"/>
          <p:nvPr/>
        </p:nvSpPr>
        <p:spPr>
          <a:xfrm>
            <a:off x="6496601" y="6507773"/>
            <a:ext cx="1718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www.corvit.com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110AFD-B09B-8E2E-EF89-1BFAA4A4EC26}"/>
              </a:ext>
            </a:extLst>
          </p:cNvPr>
          <p:cNvSpPr txBox="1"/>
          <p:nvPr/>
        </p:nvSpPr>
        <p:spPr>
          <a:xfrm rot="5400000">
            <a:off x="8858868" y="4699850"/>
            <a:ext cx="6140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Not for distribution 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Ⓒ</a:t>
            </a:r>
            <a:r>
              <a:rPr lang="en-US" b="0" i="0" u="none" strike="noStrike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StelleCloud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</a:t>
            </a:r>
            <a:endParaRPr lang="en-US" dirty="0"/>
          </a:p>
        </p:txBody>
      </p:sp>
      <p:pic>
        <p:nvPicPr>
          <p:cNvPr id="2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77592D33-F59F-A63D-2393-0363E45E2F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0150" y="810921"/>
            <a:ext cx="10295164" cy="5521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1503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5D06765-BB59-A3E1-5D57-17B1FE79FAFF}"/>
              </a:ext>
            </a:extLst>
          </p:cNvPr>
          <p:cNvCxnSpPr>
            <a:cxnSpLocks/>
          </p:cNvCxnSpPr>
          <p:nvPr/>
        </p:nvCxnSpPr>
        <p:spPr>
          <a:xfrm>
            <a:off x="78282" y="-32249"/>
            <a:ext cx="0" cy="6920229"/>
          </a:xfrm>
          <a:prstGeom prst="line">
            <a:avLst/>
          </a:prstGeom>
          <a:ln w="3175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87316931-25CD-0871-421A-C14763CA63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02" b="5704"/>
          <a:stretch/>
        </p:blipFill>
        <p:spPr>
          <a:xfrm>
            <a:off x="8871703" y="171079"/>
            <a:ext cx="2119033" cy="5037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AE4013-DD2B-51AA-A150-39C70051C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5319" y="0"/>
            <a:ext cx="1218399" cy="6748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09F00E9-D334-8931-FDA8-C48CA3B46CC8}"/>
              </a:ext>
            </a:extLst>
          </p:cNvPr>
          <p:cNvSpPr txBox="1"/>
          <p:nvPr/>
        </p:nvSpPr>
        <p:spPr>
          <a:xfrm>
            <a:off x="4068518" y="6518648"/>
            <a:ext cx="2198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www.stellecloud.com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2952C6-2D23-A00D-8145-DC80F7DE5C26}"/>
              </a:ext>
            </a:extLst>
          </p:cNvPr>
          <p:cNvSpPr txBox="1"/>
          <p:nvPr/>
        </p:nvSpPr>
        <p:spPr>
          <a:xfrm>
            <a:off x="6496601" y="6507773"/>
            <a:ext cx="1718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www.corvit.com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110AFD-B09B-8E2E-EF89-1BFAA4A4EC26}"/>
              </a:ext>
            </a:extLst>
          </p:cNvPr>
          <p:cNvSpPr txBox="1"/>
          <p:nvPr/>
        </p:nvSpPr>
        <p:spPr>
          <a:xfrm rot="5400000">
            <a:off x="8858868" y="4699850"/>
            <a:ext cx="6140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Not for distribution 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Ⓒ</a:t>
            </a:r>
            <a:r>
              <a:rPr lang="en-US" b="0" i="0" u="none" strike="noStrike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StelleCloud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</a:t>
            </a:r>
            <a:endParaRPr lang="en-US" dirty="0"/>
          </a:p>
        </p:txBody>
      </p:sp>
      <p:pic>
        <p:nvPicPr>
          <p:cNvPr id="2" name="Picture 3" descr="Text&#10;&#10;Description automatically generated">
            <a:extLst>
              <a:ext uri="{FF2B5EF4-FFF2-40B4-BE49-F238E27FC236}">
                <a16:creationId xmlns:a16="http://schemas.microsoft.com/office/drawing/2014/main" id="{34A2962C-36FE-7BEA-A388-E62FB1F2EE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0150" y="1140019"/>
            <a:ext cx="10240735" cy="4782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3062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5D06765-BB59-A3E1-5D57-17B1FE79FAFF}"/>
              </a:ext>
            </a:extLst>
          </p:cNvPr>
          <p:cNvCxnSpPr>
            <a:cxnSpLocks/>
          </p:cNvCxnSpPr>
          <p:nvPr/>
        </p:nvCxnSpPr>
        <p:spPr>
          <a:xfrm>
            <a:off x="78282" y="-32249"/>
            <a:ext cx="0" cy="6920229"/>
          </a:xfrm>
          <a:prstGeom prst="line">
            <a:avLst/>
          </a:prstGeom>
          <a:ln w="3175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87316931-25CD-0871-421A-C14763CA63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02" b="5704"/>
          <a:stretch/>
        </p:blipFill>
        <p:spPr>
          <a:xfrm>
            <a:off x="8871703" y="171079"/>
            <a:ext cx="2119033" cy="5037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AE4013-DD2B-51AA-A150-39C70051C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5319" y="0"/>
            <a:ext cx="1218399" cy="6748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09F00E9-D334-8931-FDA8-C48CA3B46CC8}"/>
              </a:ext>
            </a:extLst>
          </p:cNvPr>
          <p:cNvSpPr txBox="1"/>
          <p:nvPr/>
        </p:nvSpPr>
        <p:spPr>
          <a:xfrm>
            <a:off x="4068518" y="6518648"/>
            <a:ext cx="2198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www.stellecloud.com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2952C6-2D23-A00D-8145-DC80F7DE5C26}"/>
              </a:ext>
            </a:extLst>
          </p:cNvPr>
          <p:cNvSpPr txBox="1"/>
          <p:nvPr/>
        </p:nvSpPr>
        <p:spPr>
          <a:xfrm>
            <a:off x="6496601" y="6507773"/>
            <a:ext cx="1718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www.corvit.com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110AFD-B09B-8E2E-EF89-1BFAA4A4EC26}"/>
              </a:ext>
            </a:extLst>
          </p:cNvPr>
          <p:cNvSpPr txBox="1"/>
          <p:nvPr/>
        </p:nvSpPr>
        <p:spPr>
          <a:xfrm rot="5400000">
            <a:off x="8858868" y="4699850"/>
            <a:ext cx="6140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Not for distribution 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Ⓒ</a:t>
            </a:r>
            <a:r>
              <a:rPr lang="en-US" b="0" i="0" u="none" strike="noStrike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StelleCloud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</a:t>
            </a:r>
            <a:endParaRPr lang="en-US" dirty="0"/>
          </a:p>
        </p:txBody>
      </p:sp>
      <p:pic>
        <p:nvPicPr>
          <p:cNvPr id="2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8ABFCDF6-9837-19F9-1812-A3EDBB18F4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9329" y="728901"/>
            <a:ext cx="9941378" cy="5441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1710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5D06765-BB59-A3E1-5D57-17B1FE79FAFF}"/>
              </a:ext>
            </a:extLst>
          </p:cNvPr>
          <p:cNvCxnSpPr>
            <a:cxnSpLocks/>
          </p:cNvCxnSpPr>
          <p:nvPr/>
        </p:nvCxnSpPr>
        <p:spPr>
          <a:xfrm>
            <a:off x="78282" y="-32249"/>
            <a:ext cx="0" cy="6920229"/>
          </a:xfrm>
          <a:prstGeom prst="line">
            <a:avLst/>
          </a:prstGeom>
          <a:ln w="3175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87316931-25CD-0871-421A-C14763CA63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02" b="5704"/>
          <a:stretch/>
        </p:blipFill>
        <p:spPr>
          <a:xfrm>
            <a:off x="8871703" y="171079"/>
            <a:ext cx="2119033" cy="5037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AE4013-DD2B-51AA-A150-39C70051C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5319" y="0"/>
            <a:ext cx="1218399" cy="6748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09F00E9-D334-8931-FDA8-C48CA3B46CC8}"/>
              </a:ext>
            </a:extLst>
          </p:cNvPr>
          <p:cNvSpPr txBox="1"/>
          <p:nvPr/>
        </p:nvSpPr>
        <p:spPr>
          <a:xfrm>
            <a:off x="4068518" y="6518648"/>
            <a:ext cx="2198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www.stellecloud.com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2952C6-2D23-A00D-8145-DC80F7DE5C26}"/>
              </a:ext>
            </a:extLst>
          </p:cNvPr>
          <p:cNvSpPr txBox="1"/>
          <p:nvPr/>
        </p:nvSpPr>
        <p:spPr>
          <a:xfrm>
            <a:off x="6496601" y="6507773"/>
            <a:ext cx="1718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www.corvit.com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110AFD-B09B-8E2E-EF89-1BFAA4A4EC26}"/>
              </a:ext>
            </a:extLst>
          </p:cNvPr>
          <p:cNvSpPr txBox="1"/>
          <p:nvPr/>
        </p:nvSpPr>
        <p:spPr>
          <a:xfrm rot="5400000">
            <a:off x="8858868" y="4699850"/>
            <a:ext cx="6140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Not for distribution 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Ⓒ</a:t>
            </a:r>
            <a:r>
              <a:rPr lang="en-US" b="0" i="0" u="none" strike="noStrike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StelleCloud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</a:t>
            </a:r>
            <a:endParaRPr lang="en-US" dirty="0"/>
          </a:p>
        </p:txBody>
      </p:sp>
      <p:pic>
        <p:nvPicPr>
          <p:cNvPr id="2" name="Picture 3" descr="Text&#10;&#10;Description automatically generated">
            <a:extLst>
              <a:ext uri="{FF2B5EF4-FFF2-40B4-BE49-F238E27FC236}">
                <a16:creationId xmlns:a16="http://schemas.microsoft.com/office/drawing/2014/main" id="{220CDA02-B335-6AB5-0E2E-CAC6A614F6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4900" y="668272"/>
            <a:ext cx="9886950" cy="5439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31704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5D06765-BB59-A3E1-5D57-17B1FE79FAFF}"/>
              </a:ext>
            </a:extLst>
          </p:cNvPr>
          <p:cNvCxnSpPr>
            <a:cxnSpLocks/>
          </p:cNvCxnSpPr>
          <p:nvPr/>
        </p:nvCxnSpPr>
        <p:spPr>
          <a:xfrm>
            <a:off x="78282" y="-32249"/>
            <a:ext cx="0" cy="6920229"/>
          </a:xfrm>
          <a:prstGeom prst="line">
            <a:avLst/>
          </a:prstGeom>
          <a:ln w="3175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87316931-25CD-0871-421A-C14763CA63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02" b="5704"/>
          <a:stretch/>
        </p:blipFill>
        <p:spPr>
          <a:xfrm>
            <a:off x="8871703" y="171079"/>
            <a:ext cx="2119033" cy="5037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AE4013-DD2B-51AA-A150-39C70051C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5319" y="0"/>
            <a:ext cx="1218399" cy="6748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09F00E9-D334-8931-FDA8-C48CA3B46CC8}"/>
              </a:ext>
            </a:extLst>
          </p:cNvPr>
          <p:cNvSpPr txBox="1"/>
          <p:nvPr/>
        </p:nvSpPr>
        <p:spPr>
          <a:xfrm>
            <a:off x="4068518" y="6518648"/>
            <a:ext cx="2198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www.stellecloud.com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2952C6-2D23-A00D-8145-DC80F7DE5C26}"/>
              </a:ext>
            </a:extLst>
          </p:cNvPr>
          <p:cNvSpPr txBox="1"/>
          <p:nvPr/>
        </p:nvSpPr>
        <p:spPr>
          <a:xfrm>
            <a:off x="6496601" y="6507773"/>
            <a:ext cx="1718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www.corvit.com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110AFD-B09B-8E2E-EF89-1BFAA4A4EC26}"/>
              </a:ext>
            </a:extLst>
          </p:cNvPr>
          <p:cNvSpPr txBox="1"/>
          <p:nvPr/>
        </p:nvSpPr>
        <p:spPr>
          <a:xfrm rot="5400000">
            <a:off x="8858868" y="4699850"/>
            <a:ext cx="6140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Not for distribution 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Ⓒ</a:t>
            </a:r>
            <a:r>
              <a:rPr lang="en-US" b="0" i="0" u="none" strike="noStrike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StelleCloud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</a:t>
            </a:r>
            <a:endParaRPr lang="en-US" dirty="0"/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9EF2B682-88C7-9DFA-D771-C3C075CEBC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936" y="862840"/>
            <a:ext cx="10499271" cy="5077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18475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5D06765-BB59-A3E1-5D57-17B1FE79FAFF}"/>
              </a:ext>
            </a:extLst>
          </p:cNvPr>
          <p:cNvCxnSpPr>
            <a:cxnSpLocks/>
          </p:cNvCxnSpPr>
          <p:nvPr/>
        </p:nvCxnSpPr>
        <p:spPr>
          <a:xfrm>
            <a:off x="78282" y="-32249"/>
            <a:ext cx="0" cy="6920229"/>
          </a:xfrm>
          <a:prstGeom prst="line">
            <a:avLst/>
          </a:prstGeom>
          <a:ln w="3175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87316931-25CD-0871-421A-C14763CA63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02" b="5704"/>
          <a:stretch/>
        </p:blipFill>
        <p:spPr>
          <a:xfrm>
            <a:off x="8871703" y="171079"/>
            <a:ext cx="2119033" cy="5037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AE4013-DD2B-51AA-A150-39C70051C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5319" y="0"/>
            <a:ext cx="1218399" cy="6748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09F00E9-D334-8931-FDA8-C48CA3B46CC8}"/>
              </a:ext>
            </a:extLst>
          </p:cNvPr>
          <p:cNvSpPr txBox="1"/>
          <p:nvPr/>
        </p:nvSpPr>
        <p:spPr>
          <a:xfrm>
            <a:off x="4068518" y="6518648"/>
            <a:ext cx="2198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www.stellecloud.com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2952C6-2D23-A00D-8145-DC80F7DE5C26}"/>
              </a:ext>
            </a:extLst>
          </p:cNvPr>
          <p:cNvSpPr txBox="1"/>
          <p:nvPr/>
        </p:nvSpPr>
        <p:spPr>
          <a:xfrm>
            <a:off x="6496601" y="6507773"/>
            <a:ext cx="1718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www.corvit.com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110AFD-B09B-8E2E-EF89-1BFAA4A4EC26}"/>
              </a:ext>
            </a:extLst>
          </p:cNvPr>
          <p:cNvSpPr txBox="1"/>
          <p:nvPr/>
        </p:nvSpPr>
        <p:spPr>
          <a:xfrm rot="5400000">
            <a:off x="8858868" y="4699850"/>
            <a:ext cx="6140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Not for distribution 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Ⓒ</a:t>
            </a:r>
            <a:r>
              <a:rPr lang="en-US" b="0" i="0" u="none" strike="noStrike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StelleCloud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</a:t>
            </a:r>
            <a:endParaRPr lang="en-US" dirty="0"/>
          </a:p>
        </p:txBody>
      </p:sp>
      <p:pic>
        <p:nvPicPr>
          <p:cNvPr id="2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8E01782-C8E4-FB0E-067A-94D81B89A7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2615" y="924884"/>
            <a:ext cx="9519556" cy="499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2826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5D06765-BB59-A3E1-5D57-17B1FE79FAFF}"/>
              </a:ext>
            </a:extLst>
          </p:cNvPr>
          <p:cNvCxnSpPr>
            <a:cxnSpLocks/>
          </p:cNvCxnSpPr>
          <p:nvPr/>
        </p:nvCxnSpPr>
        <p:spPr>
          <a:xfrm>
            <a:off x="78282" y="-32249"/>
            <a:ext cx="0" cy="6920229"/>
          </a:xfrm>
          <a:prstGeom prst="line">
            <a:avLst/>
          </a:prstGeom>
          <a:ln w="3175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87316931-25CD-0871-421A-C14763CA63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02" b="5704"/>
          <a:stretch/>
        </p:blipFill>
        <p:spPr>
          <a:xfrm>
            <a:off x="8871703" y="171079"/>
            <a:ext cx="2119033" cy="5037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AE4013-DD2B-51AA-A150-39C70051C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5319" y="0"/>
            <a:ext cx="1218399" cy="6748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09F00E9-D334-8931-FDA8-C48CA3B46CC8}"/>
              </a:ext>
            </a:extLst>
          </p:cNvPr>
          <p:cNvSpPr txBox="1"/>
          <p:nvPr/>
        </p:nvSpPr>
        <p:spPr>
          <a:xfrm>
            <a:off x="4068518" y="6518648"/>
            <a:ext cx="2198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www.stellecloud.com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2952C6-2D23-A00D-8145-DC80F7DE5C26}"/>
              </a:ext>
            </a:extLst>
          </p:cNvPr>
          <p:cNvSpPr txBox="1"/>
          <p:nvPr/>
        </p:nvSpPr>
        <p:spPr>
          <a:xfrm>
            <a:off x="6496601" y="6507773"/>
            <a:ext cx="1718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www.corvit.com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110AFD-B09B-8E2E-EF89-1BFAA4A4EC26}"/>
              </a:ext>
            </a:extLst>
          </p:cNvPr>
          <p:cNvSpPr txBox="1"/>
          <p:nvPr/>
        </p:nvSpPr>
        <p:spPr>
          <a:xfrm rot="5400000">
            <a:off x="8858868" y="4699850"/>
            <a:ext cx="6140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Not for distribution 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Ⓒ</a:t>
            </a:r>
            <a:r>
              <a:rPr lang="en-US" b="0" i="0" u="none" strike="noStrike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StelleCloud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</a:t>
            </a:r>
            <a:endParaRPr lang="en-US" dirty="0"/>
          </a:p>
        </p:txBody>
      </p:sp>
      <p:pic>
        <p:nvPicPr>
          <p:cNvPr id="2" name="Picture 3" descr="Logo, company name&#10;&#10;Description automatically generated">
            <a:extLst>
              <a:ext uri="{FF2B5EF4-FFF2-40B4-BE49-F238E27FC236}">
                <a16:creationId xmlns:a16="http://schemas.microsoft.com/office/drawing/2014/main" id="{892A5211-66F4-D39D-EECE-77ECD4B2DE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114" y="4095108"/>
            <a:ext cx="8825592" cy="1579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01585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5D06765-BB59-A3E1-5D57-17B1FE79FAFF}"/>
              </a:ext>
            </a:extLst>
          </p:cNvPr>
          <p:cNvCxnSpPr>
            <a:cxnSpLocks/>
          </p:cNvCxnSpPr>
          <p:nvPr/>
        </p:nvCxnSpPr>
        <p:spPr>
          <a:xfrm>
            <a:off x="78282" y="-32249"/>
            <a:ext cx="0" cy="6920229"/>
          </a:xfrm>
          <a:prstGeom prst="line">
            <a:avLst/>
          </a:prstGeom>
          <a:ln w="3175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87316931-25CD-0871-421A-C14763CA63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02" b="5704"/>
          <a:stretch/>
        </p:blipFill>
        <p:spPr>
          <a:xfrm>
            <a:off x="8871703" y="171079"/>
            <a:ext cx="2119033" cy="5037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AE4013-DD2B-51AA-A150-39C70051C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5319" y="0"/>
            <a:ext cx="1218399" cy="6748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09F00E9-D334-8931-FDA8-C48CA3B46CC8}"/>
              </a:ext>
            </a:extLst>
          </p:cNvPr>
          <p:cNvSpPr txBox="1"/>
          <p:nvPr/>
        </p:nvSpPr>
        <p:spPr>
          <a:xfrm>
            <a:off x="4068518" y="6518648"/>
            <a:ext cx="2198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www.stellecloud.com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2952C6-2D23-A00D-8145-DC80F7DE5C26}"/>
              </a:ext>
            </a:extLst>
          </p:cNvPr>
          <p:cNvSpPr txBox="1"/>
          <p:nvPr/>
        </p:nvSpPr>
        <p:spPr>
          <a:xfrm>
            <a:off x="6496601" y="6507773"/>
            <a:ext cx="1718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www.corvit.com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110AFD-B09B-8E2E-EF89-1BFAA4A4EC26}"/>
              </a:ext>
            </a:extLst>
          </p:cNvPr>
          <p:cNvSpPr txBox="1"/>
          <p:nvPr/>
        </p:nvSpPr>
        <p:spPr>
          <a:xfrm rot="5400000">
            <a:off x="8858868" y="4699850"/>
            <a:ext cx="6140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Not for distribution 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Ⓒ</a:t>
            </a:r>
            <a:r>
              <a:rPr lang="en-US" b="0" i="0" u="none" strike="noStrike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StelleCloud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</a:t>
            </a:r>
            <a:endParaRPr lang="en-US" dirty="0"/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BDBF497E-A7C0-AB78-7689-4EE17B0106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686" y="863185"/>
            <a:ext cx="10689770" cy="5226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77153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5D06765-BB59-A3E1-5D57-17B1FE79FAFF}"/>
              </a:ext>
            </a:extLst>
          </p:cNvPr>
          <p:cNvCxnSpPr>
            <a:cxnSpLocks/>
          </p:cNvCxnSpPr>
          <p:nvPr/>
        </p:nvCxnSpPr>
        <p:spPr>
          <a:xfrm>
            <a:off x="78282" y="-32249"/>
            <a:ext cx="0" cy="6920229"/>
          </a:xfrm>
          <a:prstGeom prst="line">
            <a:avLst/>
          </a:prstGeom>
          <a:ln w="3175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87316931-25CD-0871-421A-C14763CA63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02" b="5704"/>
          <a:stretch/>
        </p:blipFill>
        <p:spPr>
          <a:xfrm>
            <a:off x="8871703" y="171079"/>
            <a:ext cx="2119033" cy="5037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AE4013-DD2B-51AA-A150-39C70051C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5319" y="0"/>
            <a:ext cx="1218399" cy="6748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09F00E9-D334-8931-FDA8-C48CA3B46CC8}"/>
              </a:ext>
            </a:extLst>
          </p:cNvPr>
          <p:cNvSpPr txBox="1"/>
          <p:nvPr/>
        </p:nvSpPr>
        <p:spPr>
          <a:xfrm>
            <a:off x="4068518" y="6518648"/>
            <a:ext cx="2198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www.stellecloud.com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2952C6-2D23-A00D-8145-DC80F7DE5C26}"/>
              </a:ext>
            </a:extLst>
          </p:cNvPr>
          <p:cNvSpPr txBox="1"/>
          <p:nvPr/>
        </p:nvSpPr>
        <p:spPr>
          <a:xfrm>
            <a:off x="6496601" y="6507773"/>
            <a:ext cx="1718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www.corvit.com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110AFD-B09B-8E2E-EF89-1BFAA4A4EC26}"/>
              </a:ext>
            </a:extLst>
          </p:cNvPr>
          <p:cNvSpPr txBox="1"/>
          <p:nvPr/>
        </p:nvSpPr>
        <p:spPr>
          <a:xfrm rot="5400000">
            <a:off x="8858868" y="4699850"/>
            <a:ext cx="6140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Not for distribution 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Ⓒ</a:t>
            </a:r>
            <a:r>
              <a:rPr lang="en-US" b="0" i="0" u="none" strike="noStrike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StelleCloud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</a:t>
            </a:r>
            <a:endParaRPr lang="en-US" dirty="0"/>
          </a:p>
        </p:txBody>
      </p:sp>
      <p:pic>
        <p:nvPicPr>
          <p:cNvPr id="2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FAC432D5-CBE3-A11C-8815-B4D146BE8A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865" y="849918"/>
            <a:ext cx="11084377" cy="5239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97821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5D06765-BB59-A3E1-5D57-17B1FE79FAFF}"/>
              </a:ext>
            </a:extLst>
          </p:cNvPr>
          <p:cNvCxnSpPr>
            <a:cxnSpLocks/>
          </p:cNvCxnSpPr>
          <p:nvPr/>
        </p:nvCxnSpPr>
        <p:spPr>
          <a:xfrm>
            <a:off x="78282" y="-32249"/>
            <a:ext cx="0" cy="6920229"/>
          </a:xfrm>
          <a:prstGeom prst="line">
            <a:avLst/>
          </a:prstGeom>
          <a:ln w="3175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87316931-25CD-0871-421A-C14763CA63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02" b="5704"/>
          <a:stretch/>
        </p:blipFill>
        <p:spPr>
          <a:xfrm>
            <a:off x="8871703" y="171079"/>
            <a:ext cx="2119033" cy="5037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AE4013-DD2B-51AA-A150-39C70051C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5319" y="0"/>
            <a:ext cx="1218399" cy="6748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09F00E9-D334-8931-FDA8-C48CA3B46CC8}"/>
              </a:ext>
            </a:extLst>
          </p:cNvPr>
          <p:cNvSpPr txBox="1"/>
          <p:nvPr/>
        </p:nvSpPr>
        <p:spPr>
          <a:xfrm>
            <a:off x="4068518" y="6518648"/>
            <a:ext cx="2198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www.stellecloud.com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2952C6-2D23-A00D-8145-DC80F7DE5C26}"/>
              </a:ext>
            </a:extLst>
          </p:cNvPr>
          <p:cNvSpPr txBox="1"/>
          <p:nvPr/>
        </p:nvSpPr>
        <p:spPr>
          <a:xfrm>
            <a:off x="6496601" y="6507773"/>
            <a:ext cx="1718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www.corvit.com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110AFD-B09B-8E2E-EF89-1BFAA4A4EC26}"/>
              </a:ext>
            </a:extLst>
          </p:cNvPr>
          <p:cNvSpPr txBox="1"/>
          <p:nvPr/>
        </p:nvSpPr>
        <p:spPr>
          <a:xfrm rot="5400000">
            <a:off x="8858868" y="4699850"/>
            <a:ext cx="6140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Not for distribution 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Ⓒ</a:t>
            </a:r>
            <a:r>
              <a:rPr lang="en-US" b="0" i="0" u="none" strike="noStrike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StelleCloud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</a:t>
            </a:r>
            <a:endParaRPr lang="en-US" dirty="0"/>
          </a:p>
        </p:txBody>
      </p:sp>
      <p:pic>
        <p:nvPicPr>
          <p:cNvPr id="2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E19796D-18D4-1349-3E8C-2F4A921CD1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3758" y="772099"/>
            <a:ext cx="9914163" cy="5395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55293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5D06765-BB59-A3E1-5D57-17B1FE79FAFF}"/>
              </a:ext>
            </a:extLst>
          </p:cNvPr>
          <p:cNvCxnSpPr>
            <a:cxnSpLocks/>
          </p:cNvCxnSpPr>
          <p:nvPr/>
        </p:nvCxnSpPr>
        <p:spPr>
          <a:xfrm>
            <a:off x="78282" y="-32249"/>
            <a:ext cx="0" cy="6920229"/>
          </a:xfrm>
          <a:prstGeom prst="line">
            <a:avLst/>
          </a:prstGeom>
          <a:ln w="3175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87316931-25CD-0871-421A-C14763CA63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02" b="5704"/>
          <a:stretch/>
        </p:blipFill>
        <p:spPr>
          <a:xfrm>
            <a:off x="8871703" y="171079"/>
            <a:ext cx="2119033" cy="5037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AE4013-DD2B-51AA-A150-39C70051C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5319" y="0"/>
            <a:ext cx="1218399" cy="6748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09F00E9-D334-8931-FDA8-C48CA3B46CC8}"/>
              </a:ext>
            </a:extLst>
          </p:cNvPr>
          <p:cNvSpPr txBox="1"/>
          <p:nvPr/>
        </p:nvSpPr>
        <p:spPr>
          <a:xfrm>
            <a:off x="4068518" y="6518648"/>
            <a:ext cx="2198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www.stellecloud.com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2952C6-2D23-A00D-8145-DC80F7DE5C26}"/>
              </a:ext>
            </a:extLst>
          </p:cNvPr>
          <p:cNvSpPr txBox="1"/>
          <p:nvPr/>
        </p:nvSpPr>
        <p:spPr>
          <a:xfrm>
            <a:off x="6496601" y="6507773"/>
            <a:ext cx="1718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www.corvit.com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110AFD-B09B-8E2E-EF89-1BFAA4A4EC26}"/>
              </a:ext>
            </a:extLst>
          </p:cNvPr>
          <p:cNvSpPr txBox="1"/>
          <p:nvPr/>
        </p:nvSpPr>
        <p:spPr>
          <a:xfrm rot="5400000">
            <a:off x="8858868" y="4699850"/>
            <a:ext cx="6140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Not for distribution 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Ⓒ</a:t>
            </a:r>
            <a:r>
              <a:rPr lang="en-US" b="0" i="0" u="none" strike="noStrike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StelleCloud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</a:t>
            </a:r>
            <a:endParaRPr lang="en-US" dirty="0"/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3EB7DDAE-BD23-83E9-BC8A-922C758417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0794" y="680069"/>
            <a:ext cx="10499270" cy="572918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4EE79514-56FE-4FE9-3F7E-18A9A816CAA3}"/>
                  </a:ext>
                </a:extLst>
              </p14:cNvPr>
              <p14:cNvContentPartPr/>
              <p14:nvPr/>
            </p14:nvContentPartPr>
            <p14:xfrm>
              <a:off x="1254604" y="6394640"/>
              <a:ext cx="1085823" cy="82359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4EE79514-56FE-4FE9-3F7E-18A9A816CAA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91621" y="6331976"/>
                <a:ext cx="1211429" cy="2073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10B3990B-B9AD-2F99-531F-591FBC7B6276}"/>
                  </a:ext>
                </a:extLst>
              </p14:cNvPr>
              <p14:cNvContentPartPr/>
              <p14:nvPr/>
            </p14:nvContentPartPr>
            <p14:xfrm>
              <a:off x="875162" y="6369071"/>
              <a:ext cx="322266" cy="80714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10B3990B-B9AD-2F99-531F-591FBC7B627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12219" y="6306652"/>
                <a:ext cx="447791" cy="20591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3973397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5D06765-BB59-A3E1-5D57-17B1FE79FAFF}"/>
              </a:ext>
            </a:extLst>
          </p:cNvPr>
          <p:cNvCxnSpPr>
            <a:cxnSpLocks/>
          </p:cNvCxnSpPr>
          <p:nvPr/>
        </p:nvCxnSpPr>
        <p:spPr>
          <a:xfrm>
            <a:off x="78282" y="-32249"/>
            <a:ext cx="0" cy="6920229"/>
          </a:xfrm>
          <a:prstGeom prst="line">
            <a:avLst/>
          </a:prstGeom>
          <a:ln w="3175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87316931-25CD-0871-421A-C14763CA63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02" b="5704"/>
          <a:stretch/>
        </p:blipFill>
        <p:spPr>
          <a:xfrm>
            <a:off x="8871703" y="171079"/>
            <a:ext cx="2119033" cy="5037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AE4013-DD2B-51AA-A150-39C70051C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5319" y="0"/>
            <a:ext cx="1218399" cy="6748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09F00E9-D334-8931-FDA8-C48CA3B46CC8}"/>
              </a:ext>
            </a:extLst>
          </p:cNvPr>
          <p:cNvSpPr txBox="1"/>
          <p:nvPr/>
        </p:nvSpPr>
        <p:spPr>
          <a:xfrm>
            <a:off x="4068518" y="6518648"/>
            <a:ext cx="2198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www.stellecloud.com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2952C6-2D23-A00D-8145-DC80F7DE5C26}"/>
              </a:ext>
            </a:extLst>
          </p:cNvPr>
          <p:cNvSpPr txBox="1"/>
          <p:nvPr/>
        </p:nvSpPr>
        <p:spPr>
          <a:xfrm>
            <a:off x="6496601" y="6507773"/>
            <a:ext cx="1718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www.corvit.com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110AFD-B09B-8E2E-EF89-1BFAA4A4EC26}"/>
              </a:ext>
            </a:extLst>
          </p:cNvPr>
          <p:cNvSpPr txBox="1"/>
          <p:nvPr/>
        </p:nvSpPr>
        <p:spPr>
          <a:xfrm rot="5400000">
            <a:off x="8858868" y="4699850"/>
            <a:ext cx="6140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Not for distribution 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Ⓒ</a:t>
            </a:r>
            <a:r>
              <a:rPr lang="en-US" b="0" i="0" u="none" strike="noStrike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StelleCloud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</a:t>
            </a:r>
            <a:endParaRPr lang="en-US" dirty="0"/>
          </a:p>
        </p:txBody>
      </p:sp>
      <p:pic>
        <p:nvPicPr>
          <p:cNvPr id="2" name="Picture 3" descr="Text&#10;&#10;Description automatically generated">
            <a:extLst>
              <a:ext uri="{FF2B5EF4-FFF2-40B4-BE49-F238E27FC236}">
                <a16:creationId xmlns:a16="http://schemas.microsoft.com/office/drawing/2014/main" id="{29ACA06C-4DF2-9951-0AC6-5DF85325F6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5579" y="1172256"/>
            <a:ext cx="9519556" cy="4812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50248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5D06765-BB59-A3E1-5D57-17B1FE79FAFF}"/>
              </a:ext>
            </a:extLst>
          </p:cNvPr>
          <p:cNvCxnSpPr>
            <a:cxnSpLocks/>
          </p:cNvCxnSpPr>
          <p:nvPr/>
        </p:nvCxnSpPr>
        <p:spPr>
          <a:xfrm>
            <a:off x="78282" y="-32249"/>
            <a:ext cx="0" cy="6920229"/>
          </a:xfrm>
          <a:prstGeom prst="line">
            <a:avLst/>
          </a:prstGeom>
          <a:ln w="3175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87316931-25CD-0871-421A-C14763CA63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02" b="5704"/>
          <a:stretch/>
        </p:blipFill>
        <p:spPr>
          <a:xfrm>
            <a:off x="8871703" y="171079"/>
            <a:ext cx="2119033" cy="5037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AE4013-DD2B-51AA-A150-39C70051C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5319" y="0"/>
            <a:ext cx="1218399" cy="6748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09F00E9-D334-8931-FDA8-C48CA3B46CC8}"/>
              </a:ext>
            </a:extLst>
          </p:cNvPr>
          <p:cNvSpPr txBox="1"/>
          <p:nvPr/>
        </p:nvSpPr>
        <p:spPr>
          <a:xfrm>
            <a:off x="4068518" y="6518648"/>
            <a:ext cx="2198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www.stellecloud.com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2952C6-2D23-A00D-8145-DC80F7DE5C26}"/>
              </a:ext>
            </a:extLst>
          </p:cNvPr>
          <p:cNvSpPr txBox="1"/>
          <p:nvPr/>
        </p:nvSpPr>
        <p:spPr>
          <a:xfrm>
            <a:off x="6496601" y="6507773"/>
            <a:ext cx="1718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www.corvit.com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110AFD-B09B-8E2E-EF89-1BFAA4A4EC26}"/>
              </a:ext>
            </a:extLst>
          </p:cNvPr>
          <p:cNvSpPr txBox="1"/>
          <p:nvPr/>
        </p:nvSpPr>
        <p:spPr>
          <a:xfrm rot="5400000">
            <a:off x="8858868" y="4699850"/>
            <a:ext cx="6140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Not for distribution 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Ⓒ</a:t>
            </a:r>
            <a:r>
              <a:rPr lang="en-US" b="0" i="0" u="none" strike="noStrike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StelleCloud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</a:t>
            </a:r>
            <a:endParaRPr lang="en-US" dirty="0"/>
          </a:p>
        </p:txBody>
      </p:sp>
      <p:pic>
        <p:nvPicPr>
          <p:cNvPr id="2" name="Picture 3" descr="Table&#10;&#10;Description automatically generated">
            <a:extLst>
              <a:ext uri="{FF2B5EF4-FFF2-40B4-BE49-F238E27FC236}">
                <a16:creationId xmlns:a16="http://schemas.microsoft.com/office/drawing/2014/main" id="{545DAEAB-96F1-FC34-7145-FC74DC22C2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6222" y="817435"/>
            <a:ext cx="9519556" cy="5209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39535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5D06765-BB59-A3E1-5D57-17B1FE79FAFF}"/>
              </a:ext>
            </a:extLst>
          </p:cNvPr>
          <p:cNvCxnSpPr>
            <a:cxnSpLocks/>
          </p:cNvCxnSpPr>
          <p:nvPr/>
        </p:nvCxnSpPr>
        <p:spPr>
          <a:xfrm>
            <a:off x="78282" y="-32249"/>
            <a:ext cx="0" cy="6920229"/>
          </a:xfrm>
          <a:prstGeom prst="line">
            <a:avLst/>
          </a:prstGeom>
          <a:ln w="3175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87316931-25CD-0871-421A-C14763CA63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02" b="5704"/>
          <a:stretch/>
        </p:blipFill>
        <p:spPr>
          <a:xfrm>
            <a:off x="8871703" y="171079"/>
            <a:ext cx="2119033" cy="5037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AE4013-DD2B-51AA-A150-39C70051C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5319" y="0"/>
            <a:ext cx="1218399" cy="6748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09F00E9-D334-8931-FDA8-C48CA3B46CC8}"/>
              </a:ext>
            </a:extLst>
          </p:cNvPr>
          <p:cNvSpPr txBox="1"/>
          <p:nvPr/>
        </p:nvSpPr>
        <p:spPr>
          <a:xfrm>
            <a:off x="4068518" y="6518648"/>
            <a:ext cx="2198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www.stellecloud.com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2952C6-2D23-A00D-8145-DC80F7DE5C26}"/>
              </a:ext>
            </a:extLst>
          </p:cNvPr>
          <p:cNvSpPr txBox="1"/>
          <p:nvPr/>
        </p:nvSpPr>
        <p:spPr>
          <a:xfrm>
            <a:off x="6496601" y="6507773"/>
            <a:ext cx="1718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www.corvit.com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110AFD-B09B-8E2E-EF89-1BFAA4A4EC26}"/>
              </a:ext>
            </a:extLst>
          </p:cNvPr>
          <p:cNvSpPr txBox="1"/>
          <p:nvPr/>
        </p:nvSpPr>
        <p:spPr>
          <a:xfrm rot="5400000">
            <a:off x="8858868" y="4699850"/>
            <a:ext cx="6140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Not for distribution 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Ⓒ</a:t>
            </a:r>
            <a:r>
              <a:rPr lang="en-US" b="0" i="0" u="none" strike="noStrike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StelleCloud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</a:t>
            </a:r>
            <a:endParaRPr lang="en-US" dirty="0"/>
          </a:p>
        </p:txBody>
      </p:sp>
      <p:pic>
        <p:nvPicPr>
          <p:cNvPr id="2" name="Picture 3" descr="Text&#10;&#10;Description automatically generated">
            <a:extLst>
              <a:ext uri="{FF2B5EF4-FFF2-40B4-BE49-F238E27FC236}">
                <a16:creationId xmlns:a16="http://schemas.microsoft.com/office/drawing/2014/main" id="{15738FA0-C4A8-70CD-009E-E720908EE4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9508" y="827330"/>
            <a:ext cx="9737270" cy="550269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DE0B3AD0-CA10-E541-D7AD-8970CF7451A5}"/>
                  </a:ext>
                </a:extLst>
              </p14:cNvPr>
              <p14:cNvContentPartPr/>
              <p14:nvPr/>
            </p14:nvContentPartPr>
            <p14:xfrm>
              <a:off x="1243608" y="6040496"/>
              <a:ext cx="5352704" cy="385225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DE0B3AD0-CA10-E541-D7AD-8970CF7451A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80974" y="5977910"/>
                <a:ext cx="5478332" cy="51075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1275642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5D06765-BB59-A3E1-5D57-17B1FE79FAFF}"/>
              </a:ext>
            </a:extLst>
          </p:cNvPr>
          <p:cNvCxnSpPr>
            <a:cxnSpLocks/>
          </p:cNvCxnSpPr>
          <p:nvPr/>
        </p:nvCxnSpPr>
        <p:spPr>
          <a:xfrm>
            <a:off x="78282" y="-32249"/>
            <a:ext cx="0" cy="6920229"/>
          </a:xfrm>
          <a:prstGeom prst="line">
            <a:avLst/>
          </a:prstGeom>
          <a:ln w="3175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87316931-25CD-0871-421A-C14763CA63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02" b="5704"/>
          <a:stretch/>
        </p:blipFill>
        <p:spPr>
          <a:xfrm>
            <a:off x="8871703" y="171079"/>
            <a:ext cx="2119033" cy="5037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AE4013-DD2B-51AA-A150-39C70051C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5319" y="0"/>
            <a:ext cx="1218399" cy="6748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09F00E9-D334-8931-FDA8-C48CA3B46CC8}"/>
              </a:ext>
            </a:extLst>
          </p:cNvPr>
          <p:cNvSpPr txBox="1"/>
          <p:nvPr/>
        </p:nvSpPr>
        <p:spPr>
          <a:xfrm>
            <a:off x="4068518" y="6518648"/>
            <a:ext cx="2198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www.stellecloud.com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2952C6-2D23-A00D-8145-DC80F7DE5C26}"/>
              </a:ext>
            </a:extLst>
          </p:cNvPr>
          <p:cNvSpPr txBox="1"/>
          <p:nvPr/>
        </p:nvSpPr>
        <p:spPr>
          <a:xfrm>
            <a:off x="6496601" y="6507773"/>
            <a:ext cx="1718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www.corvit.com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110AFD-B09B-8E2E-EF89-1BFAA4A4EC26}"/>
              </a:ext>
            </a:extLst>
          </p:cNvPr>
          <p:cNvSpPr txBox="1"/>
          <p:nvPr/>
        </p:nvSpPr>
        <p:spPr>
          <a:xfrm rot="5400000">
            <a:off x="8858868" y="4699850"/>
            <a:ext cx="6140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Not for distribution 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Ⓒ</a:t>
            </a:r>
            <a:r>
              <a:rPr lang="en-US" b="0" i="0" u="none" strike="noStrike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StelleCloud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</a:t>
            </a:r>
            <a:endParaRPr lang="en-US" dirty="0"/>
          </a:p>
        </p:txBody>
      </p:sp>
      <p:pic>
        <p:nvPicPr>
          <p:cNvPr id="2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19ECA6CC-7FDA-A5F2-CC49-6E6C38AC47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1293" y="953887"/>
            <a:ext cx="10172699" cy="5031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20077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5D06765-BB59-A3E1-5D57-17B1FE79FAFF}"/>
              </a:ext>
            </a:extLst>
          </p:cNvPr>
          <p:cNvCxnSpPr>
            <a:cxnSpLocks/>
          </p:cNvCxnSpPr>
          <p:nvPr/>
        </p:nvCxnSpPr>
        <p:spPr>
          <a:xfrm>
            <a:off x="78282" y="-32249"/>
            <a:ext cx="0" cy="6920229"/>
          </a:xfrm>
          <a:prstGeom prst="line">
            <a:avLst/>
          </a:prstGeom>
          <a:ln w="3175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87316931-25CD-0871-421A-C14763CA63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02" b="5704"/>
          <a:stretch/>
        </p:blipFill>
        <p:spPr>
          <a:xfrm>
            <a:off x="8871703" y="171079"/>
            <a:ext cx="2119033" cy="5037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AE4013-DD2B-51AA-A150-39C70051C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5319" y="0"/>
            <a:ext cx="1218399" cy="6748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09F00E9-D334-8931-FDA8-C48CA3B46CC8}"/>
              </a:ext>
            </a:extLst>
          </p:cNvPr>
          <p:cNvSpPr txBox="1"/>
          <p:nvPr/>
        </p:nvSpPr>
        <p:spPr>
          <a:xfrm>
            <a:off x="4068518" y="6518648"/>
            <a:ext cx="2198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www.stellecloud.com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2952C6-2D23-A00D-8145-DC80F7DE5C26}"/>
              </a:ext>
            </a:extLst>
          </p:cNvPr>
          <p:cNvSpPr txBox="1"/>
          <p:nvPr/>
        </p:nvSpPr>
        <p:spPr>
          <a:xfrm>
            <a:off x="6496601" y="6507773"/>
            <a:ext cx="1718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www.corvit.com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110AFD-B09B-8E2E-EF89-1BFAA4A4EC26}"/>
              </a:ext>
            </a:extLst>
          </p:cNvPr>
          <p:cNvSpPr txBox="1"/>
          <p:nvPr/>
        </p:nvSpPr>
        <p:spPr>
          <a:xfrm rot="5400000">
            <a:off x="8858868" y="4699850"/>
            <a:ext cx="6140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Not for distribution 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Ⓒ</a:t>
            </a:r>
            <a:r>
              <a:rPr lang="en-US" b="0" i="0" u="none" strike="noStrike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StelleCloud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</a:t>
            </a:r>
            <a:endParaRPr lang="en-US" dirty="0"/>
          </a:p>
        </p:txBody>
      </p:sp>
      <p:pic>
        <p:nvPicPr>
          <p:cNvPr id="2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9DC521B-5747-1404-6957-A6E6F1CEF8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3936" y="680889"/>
            <a:ext cx="9723663" cy="5496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11034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5D06765-BB59-A3E1-5D57-17B1FE79FAFF}"/>
              </a:ext>
            </a:extLst>
          </p:cNvPr>
          <p:cNvCxnSpPr>
            <a:cxnSpLocks/>
          </p:cNvCxnSpPr>
          <p:nvPr/>
        </p:nvCxnSpPr>
        <p:spPr>
          <a:xfrm>
            <a:off x="78282" y="-32249"/>
            <a:ext cx="0" cy="6920229"/>
          </a:xfrm>
          <a:prstGeom prst="line">
            <a:avLst/>
          </a:prstGeom>
          <a:ln w="3175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87316931-25CD-0871-421A-C14763CA63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02" b="5704"/>
          <a:stretch/>
        </p:blipFill>
        <p:spPr>
          <a:xfrm>
            <a:off x="8871703" y="171079"/>
            <a:ext cx="2119033" cy="5037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AE4013-DD2B-51AA-A150-39C70051C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5319" y="0"/>
            <a:ext cx="1218399" cy="6748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09F00E9-D334-8931-FDA8-C48CA3B46CC8}"/>
              </a:ext>
            </a:extLst>
          </p:cNvPr>
          <p:cNvSpPr txBox="1"/>
          <p:nvPr/>
        </p:nvSpPr>
        <p:spPr>
          <a:xfrm>
            <a:off x="4068518" y="6518648"/>
            <a:ext cx="2198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www.stellecloud.com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2952C6-2D23-A00D-8145-DC80F7DE5C26}"/>
              </a:ext>
            </a:extLst>
          </p:cNvPr>
          <p:cNvSpPr txBox="1"/>
          <p:nvPr/>
        </p:nvSpPr>
        <p:spPr>
          <a:xfrm>
            <a:off x="6496601" y="6507773"/>
            <a:ext cx="1718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www.corvit.com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110AFD-B09B-8E2E-EF89-1BFAA4A4EC26}"/>
              </a:ext>
            </a:extLst>
          </p:cNvPr>
          <p:cNvSpPr txBox="1"/>
          <p:nvPr/>
        </p:nvSpPr>
        <p:spPr>
          <a:xfrm rot="5400000">
            <a:off x="8858868" y="4699850"/>
            <a:ext cx="6140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Not for distribution 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Ⓒ</a:t>
            </a:r>
            <a:r>
              <a:rPr lang="en-US" b="0" i="0" u="none" strike="noStrike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StelleCloud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</a:t>
            </a:r>
            <a:endParaRPr lang="en-US" dirty="0"/>
          </a:p>
        </p:txBody>
      </p:sp>
      <p:pic>
        <p:nvPicPr>
          <p:cNvPr id="2" name="Picture 3" descr="Text&#10;&#10;Description automatically generated">
            <a:extLst>
              <a:ext uri="{FF2B5EF4-FFF2-40B4-BE49-F238E27FC236}">
                <a16:creationId xmlns:a16="http://schemas.microsoft.com/office/drawing/2014/main" id="{D41DE7D6-A56A-0233-4961-2B0B0E82EA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3758" y="1158418"/>
            <a:ext cx="9941377" cy="4622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376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5D06765-BB59-A3E1-5D57-17B1FE79FAFF}"/>
              </a:ext>
            </a:extLst>
          </p:cNvPr>
          <p:cNvCxnSpPr>
            <a:cxnSpLocks/>
          </p:cNvCxnSpPr>
          <p:nvPr/>
        </p:nvCxnSpPr>
        <p:spPr>
          <a:xfrm>
            <a:off x="78282" y="-32249"/>
            <a:ext cx="0" cy="6920229"/>
          </a:xfrm>
          <a:prstGeom prst="line">
            <a:avLst/>
          </a:prstGeom>
          <a:ln w="3175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87316931-25CD-0871-421A-C14763CA63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02" b="5704"/>
          <a:stretch/>
        </p:blipFill>
        <p:spPr>
          <a:xfrm>
            <a:off x="8871703" y="171079"/>
            <a:ext cx="2119033" cy="5037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AE4013-DD2B-51AA-A150-39C70051C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5319" y="0"/>
            <a:ext cx="1218399" cy="6748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09F00E9-D334-8931-FDA8-C48CA3B46CC8}"/>
              </a:ext>
            </a:extLst>
          </p:cNvPr>
          <p:cNvSpPr txBox="1"/>
          <p:nvPr/>
        </p:nvSpPr>
        <p:spPr>
          <a:xfrm>
            <a:off x="4068518" y="6518648"/>
            <a:ext cx="2198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www.stellecloud.com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2952C6-2D23-A00D-8145-DC80F7DE5C26}"/>
              </a:ext>
            </a:extLst>
          </p:cNvPr>
          <p:cNvSpPr txBox="1"/>
          <p:nvPr/>
        </p:nvSpPr>
        <p:spPr>
          <a:xfrm>
            <a:off x="6496601" y="6507773"/>
            <a:ext cx="1718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www.corvit.com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110AFD-B09B-8E2E-EF89-1BFAA4A4EC26}"/>
              </a:ext>
            </a:extLst>
          </p:cNvPr>
          <p:cNvSpPr txBox="1"/>
          <p:nvPr/>
        </p:nvSpPr>
        <p:spPr>
          <a:xfrm rot="5400000">
            <a:off x="8858868" y="4699850"/>
            <a:ext cx="6140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Not for distribution 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Ⓒ</a:t>
            </a:r>
            <a:r>
              <a:rPr lang="en-US" b="0" i="0" u="none" strike="noStrike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StelleCloud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</a:t>
            </a:r>
            <a:endParaRPr lang="en-US" dirty="0"/>
          </a:p>
        </p:txBody>
      </p:sp>
      <p:pic>
        <p:nvPicPr>
          <p:cNvPr id="2" name="Picture 3" descr="Diagram&#10;&#10;Description automatically generated">
            <a:extLst>
              <a:ext uri="{FF2B5EF4-FFF2-40B4-BE49-F238E27FC236}">
                <a16:creationId xmlns:a16="http://schemas.microsoft.com/office/drawing/2014/main" id="{FA033DA5-96CC-A708-6866-E72AAD2953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3258" y="965385"/>
            <a:ext cx="10308770" cy="5008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16105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5D06765-BB59-A3E1-5D57-17B1FE79FAFF}"/>
              </a:ext>
            </a:extLst>
          </p:cNvPr>
          <p:cNvCxnSpPr>
            <a:cxnSpLocks/>
          </p:cNvCxnSpPr>
          <p:nvPr/>
        </p:nvCxnSpPr>
        <p:spPr>
          <a:xfrm>
            <a:off x="78282" y="-32249"/>
            <a:ext cx="0" cy="6920229"/>
          </a:xfrm>
          <a:prstGeom prst="line">
            <a:avLst/>
          </a:prstGeom>
          <a:ln w="3175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87316931-25CD-0871-421A-C14763CA63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02" b="5704"/>
          <a:stretch/>
        </p:blipFill>
        <p:spPr>
          <a:xfrm>
            <a:off x="8871703" y="171079"/>
            <a:ext cx="2119033" cy="5037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AE4013-DD2B-51AA-A150-39C70051C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5319" y="0"/>
            <a:ext cx="1218399" cy="6748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09F00E9-D334-8931-FDA8-C48CA3B46CC8}"/>
              </a:ext>
            </a:extLst>
          </p:cNvPr>
          <p:cNvSpPr txBox="1"/>
          <p:nvPr/>
        </p:nvSpPr>
        <p:spPr>
          <a:xfrm>
            <a:off x="4068518" y="6518648"/>
            <a:ext cx="2198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www.stellecloud.com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2952C6-2D23-A00D-8145-DC80F7DE5C26}"/>
              </a:ext>
            </a:extLst>
          </p:cNvPr>
          <p:cNvSpPr txBox="1"/>
          <p:nvPr/>
        </p:nvSpPr>
        <p:spPr>
          <a:xfrm>
            <a:off x="6496601" y="6507773"/>
            <a:ext cx="1718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www.corvit.com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110AFD-B09B-8E2E-EF89-1BFAA4A4EC26}"/>
              </a:ext>
            </a:extLst>
          </p:cNvPr>
          <p:cNvSpPr txBox="1"/>
          <p:nvPr/>
        </p:nvSpPr>
        <p:spPr>
          <a:xfrm rot="5400000">
            <a:off x="8858868" y="4699850"/>
            <a:ext cx="6140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Not for distribution 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Ⓒ</a:t>
            </a:r>
            <a:r>
              <a:rPr lang="en-US" b="0" i="0" u="none" strike="noStrike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StelleCloud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</a:t>
            </a:r>
            <a:endParaRPr lang="en-US" dirty="0"/>
          </a:p>
        </p:txBody>
      </p:sp>
      <p:pic>
        <p:nvPicPr>
          <p:cNvPr id="2" name="Picture 3" descr="Text&#10;&#10;Description automatically generated">
            <a:extLst>
              <a:ext uri="{FF2B5EF4-FFF2-40B4-BE49-F238E27FC236}">
                <a16:creationId xmlns:a16="http://schemas.microsoft.com/office/drawing/2014/main" id="{5CCFB9F3-EB2A-8ED6-4C57-4C9555F8D0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365" y="817430"/>
            <a:ext cx="10499271" cy="5209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36486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5D06765-BB59-A3E1-5D57-17B1FE79FAFF}"/>
              </a:ext>
            </a:extLst>
          </p:cNvPr>
          <p:cNvCxnSpPr>
            <a:cxnSpLocks/>
          </p:cNvCxnSpPr>
          <p:nvPr/>
        </p:nvCxnSpPr>
        <p:spPr>
          <a:xfrm>
            <a:off x="78282" y="-32249"/>
            <a:ext cx="0" cy="6920229"/>
          </a:xfrm>
          <a:prstGeom prst="line">
            <a:avLst/>
          </a:prstGeom>
          <a:ln w="3175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87316931-25CD-0871-421A-C14763CA63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02" b="5704"/>
          <a:stretch/>
        </p:blipFill>
        <p:spPr>
          <a:xfrm>
            <a:off x="8871703" y="171079"/>
            <a:ext cx="2119033" cy="5037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AE4013-DD2B-51AA-A150-39C70051C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5319" y="0"/>
            <a:ext cx="1218399" cy="6748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09F00E9-D334-8931-FDA8-C48CA3B46CC8}"/>
              </a:ext>
            </a:extLst>
          </p:cNvPr>
          <p:cNvSpPr txBox="1"/>
          <p:nvPr/>
        </p:nvSpPr>
        <p:spPr>
          <a:xfrm>
            <a:off x="4068518" y="6518648"/>
            <a:ext cx="2198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www.stellecloud.com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2952C6-2D23-A00D-8145-DC80F7DE5C26}"/>
              </a:ext>
            </a:extLst>
          </p:cNvPr>
          <p:cNvSpPr txBox="1"/>
          <p:nvPr/>
        </p:nvSpPr>
        <p:spPr>
          <a:xfrm>
            <a:off x="6496601" y="6507773"/>
            <a:ext cx="1718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www.corvit.com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110AFD-B09B-8E2E-EF89-1BFAA4A4EC26}"/>
              </a:ext>
            </a:extLst>
          </p:cNvPr>
          <p:cNvSpPr txBox="1"/>
          <p:nvPr/>
        </p:nvSpPr>
        <p:spPr>
          <a:xfrm rot="5400000">
            <a:off x="8858868" y="4699850"/>
            <a:ext cx="6140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Not for distribution 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Ⓒ</a:t>
            </a:r>
            <a:r>
              <a:rPr lang="en-US" b="0" i="0" u="none" strike="noStrike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StelleCloud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</a:t>
            </a:r>
            <a:endParaRPr lang="en-US" dirty="0"/>
          </a:p>
        </p:txBody>
      </p:sp>
      <p:pic>
        <p:nvPicPr>
          <p:cNvPr id="2" name="Picture 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EC898E60-A56B-D734-B243-F7B6DBF6FC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7186" y="669090"/>
            <a:ext cx="10853056" cy="5710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8841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5D06765-BB59-A3E1-5D57-17B1FE79FAFF}"/>
              </a:ext>
            </a:extLst>
          </p:cNvPr>
          <p:cNvCxnSpPr>
            <a:cxnSpLocks/>
          </p:cNvCxnSpPr>
          <p:nvPr/>
        </p:nvCxnSpPr>
        <p:spPr>
          <a:xfrm>
            <a:off x="78282" y="-32249"/>
            <a:ext cx="0" cy="6920229"/>
          </a:xfrm>
          <a:prstGeom prst="line">
            <a:avLst/>
          </a:prstGeom>
          <a:ln w="3175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87316931-25CD-0871-421A-C14763CA63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02" b="5704"/>
          <a:stretch/>
        </p:blipFill>
        <p:spPr>
          <a:xfrm>
            <a:off x="8871703" y="171079"/>
            <a:ext cx="2119033" cy="5037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AE4013-DD2B-51AA-A150-39C70051C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5319" y="0"/>
            <a:ext cx="1218399" cy="6748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09F00E9-D334-8931-FDA8-C48CA3B46CC8}"/>
              </a:ext>
            </a:extLst>
          </p:cNvPr>
          <p:cNvSpPr txBox="1"/>
          <p:nvPr/>
        </p:nvSpPr>
        <p:spPr>
          <a:xfrm>
            <a:off x="4068518" y="6518648"/>
            <a:ext cx="2198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www.stellecloud.com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2952C6-2D23-A00D-8145-DC80F7DE5C26}"/>
              </a:ext>
            </a:extLst>
          </p:cNvPr>
          <p:cNvSpPr txBox="1"/>
          <p:nvPr/>
        </p:nvSpPr>
        <p:spPr>
          <a:xfrm>
            <a:off x="6496601" y="6507773"/>
            <a:ext cx="1718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www.corvit.com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110AFD-B09B-8E2E-EF89-1BFAA4A4EC26}"/>
              </a:ext>
            </a:extLst>
          </p:cNvPr>
          <p:cNvSpPr txBox="1"/>
          <p:nvPr/>
        </p:nvSpPr>
        <p:spPr>
          <a:xfrm rot="5400000">
            <a:off x="8858868" y="4699850"/>
            <a:ext cx="6140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Not for distribution 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Ⓒ</a:t>
            </a:r>
            <a:r>
              <a:rPr lang="en-US" b="0" i="0" u="none" strike="noStrike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StelleCloud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</a:t>
            </a:r>
            <a:endParaRPr lang="en-US" dirty="0"/>
          </a:p>
        </p:txBody>
      </p:sp>
      <p:pic>
        <p:nvPicPr>
          <p:cNvPr id="2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EF332D6-C788-C896-1FEE-3977F1F63E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8508" y="907336"/>
            <a:ext cx="10444842" cy="5288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69767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5D06765-BB59-A3E1-5D57-17B1FE79FAFF}"/>
              </a:ext>
            </a:extLst>
          </p:cNvPr>
          <p:cNvCxnSpPr>
            <a:cxnSpLocks/>
          </p:cNvCxnSpPr>
          <p:nvPr/>
        </p:nvCxnSpPr>
        <p:spPr>
          <a:xfrm>
            <a:off x="78282" y="-32249"/>
            <a:ext cx="0" cy="6920229"/>
          </a:xfrm>
          <a:prstGeom prst="line">
            <a:avLst/>
          </a:prstGeom>
          <a:ln w="3175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87316931-25CD-0871-421A-C14763CA63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02" b="5704"/>
          <a:stretch/>
        </p:blipFill>
        <p:spPr>
          <a:xfrm>
            <a:off x="8871703" y="171079"/>
            <a:ext cx="2119033" cy="5037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AE4013-DD2B-51AA-A150-39C70051C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5319" y="0"/>
            <a:ext cx="1218399" cy="6748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09F00E9-D334-8931-FDA8-C48CA3B46CC8}"/>
              </a:ext>
            </a:extLst>
          </p:cNvPr>
          <p:cNvSpPr txBox="1"/>
          <p:nvPr/>
        </p:nvSpPr>
        <p:spPr>
          <a:xfrm>
            <a:off x="4068518" y="6518648"/>
            <a:ext cx="2198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www.stellecloud.com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2952C6-2D23-A00D-8145-DC80F7DE5C26}"/>
              </a:ext>
            </a:extLst>
          </p:cNvPr>
          <p:cNvSpPr txBox="1"/>
          <p:nvPr/>
        </p:nvSpPr>
        <p:spPr>
          <a:xfrm>
            <a:off x="6496601" y="6507773"/>
            <a:ext cx="1718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www.corvit.com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110AFD-B09B-8E2E-EF89-1BFAA4A4EC26}"/>
              </a:ext>
            </a:extLst>
          </p:cNvPr>
          <p:cNvSpPr txBox="1"/>
          <p:nvPr/>
        </p:nvSpPr>
        <p:spPr>
          <a:xfrm rot="5400000">
            <a:off x="8858868" y="4699850"/>
            <a:ext cx="6140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Not for distribution 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Ⓒ</a:t>
            </a:r>
            <a:r>
              <a:rPr lang="en-US" b="0" i="0" u="none" strike="noStrike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StelleCloud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</a:t>
            </a:r>
            <a:endParaRPr lang="en-US" dirty="0"/>
          </a:p>
        </p:txBody>
      </p:sp>
      <p:pic>
        <p:nvPicPr>
          <p:cNvPr id="2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F1EF3B07-ED0A-A136-523D-230D461E4D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543" y="684644"/>
            <a:ext cx="10499271" cy="543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26802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5D06765-BB59-A3E1-5D57-17B1FE79FAFF}"/>
              </a:ext>
            </a:extLst>
          </p:cNvPr>
          <p:cNvCxnSpPr>
            <a:cxnSpLocks/>
          </p:cNvCxnSpPr>
          <p:nvPr/>
        </p:nvCxnSpPr>
        <p:spPr>
          <a:xfrm>
            <a:off x="78282" y="-32249"/>
            <a:ext cx="0" cy="6920229"/>
          </a:xfrm>
          <a:prstGeom prst="line">
            <a:avLst/>
          </a:prstGeom>
          <a:ln w="3175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87316931-25CD-0871-421A-C14763CA63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02" b="5704"/>
          <a:stretch/>
        </p:blipFill>
        <p:spPr>
          <a:xfrm>
            <a:off x="8871703" y="171079"/>
            <a:ext cx="2119033" cy="5037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AE4013-DD2B-51AA-A150-39C70051C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5319" y="0"/>
            <a:ext cx="1218399" cy="6748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09F00E9-D334-8931-FDA8-C48CA3B46CC8}"/>
              </a:ext>
            </a:extLst>
          </p:cNvPr>
          <p:cNvSpPr txBox="1"/>
          <p:nvPr/>
        </p:nvSpPr>
        <p:spPr>
          <a:xfrm>
            <a:off x="4068518" y="6518648"/>
            <a:ext cx="2198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www.stellecloud.com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2952C6-2D23-A00D-8145-DC80F7DE5C26}"/>
              </a:ext>
            </a:extLst>
          </p:cNvPr>
          <p:cNvSpPr txBox="1"/>
          <p:nvPr/>
        </p:nvSpPr>
        <p:spPr>
          <a:xfrm>
            <a:off x="6496601" y="6507773"/>
            <a:ext cx="1718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www.corvit.com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110AFD-B09B-8E2E-EF89-1BFAA4A4EC26}"/>
              </a:ext>
            </a:extLst>
          </p:cNvPr>
          <p:cNvSpPr txBox="1"/>
          <p:nvPr/>
        </p:nvSpPr>
        <p:spPr>
          <a:xfrm rot="5400000">
            <a:off x="8858868" y="4699850"/>
            <a:ext cx="6140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Not for distribution 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Ⓒ</a:t>
            </a:r>
            <a:r>
              <a:rPr lang="en-US" b="0" i="0" u="none" strike="noStrike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StelleCloud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</a:t>
            </a:r>
            <a:endParaRPr lang="en-US" dirty="0"/>
          </a:p>
        </p:txBody>
      </p:sp>
      <p:pic>
        <p:nvPicPr>
          <p:cNvPr id="2" name="Picture 3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FA6AB7E4-6777-14D6-A737-616C4CE84E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8008" y="880463"/>
            <a:ext cx="10676163" cy="5192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13546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5D06765-BB59-A3E1-5D57-17B1FE79FAFF}"/>
              </a:ext>
            </a:extLst>
          </p:cNvPr>
          <p:cNvCxnSpPr>
            <a:cxnSpLocks/>
          </p:cNvCxnSpPr>
          <p:nvPr/>
        </p:nvCxnSpPr>
        <p:spPr>
          <a:xfrm>
            <a:off x="78282" y="-32249"/>
            <a:ext cx="0" cy="6920229"/>
          </a:xfrm>
          <a:prstGeom prst="line">
            <a:avLst/>
          </a:prstGeom>
          <a:ln w="3175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87316931-25CD-0871-421A-C14763CA63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02" b="5704"/>
          <a:stretch/>
        </p:blipFill>
        <p:spPr>
          <a:xfrm>
            <a:off x="8871703" y="171079"/>
            <a:ext cx="2119033" cy="5037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AE4013-DD2B-51AA-A150-39C70051C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5319" y="0"/>
            <a:ext cx="1218399" cy="6748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09F00E9-D334-8931-FDA8-C48CA3B46CC8}"/>
              </a:ext>
            </a:extLst>
          </p:cNvPr>
          <p:cNvSpPr txBox="1"/>
          <p:nvPr/>
        </p:nvSpPr>
        <p:spPr>
          <a:xfrm>
            <a:off x="4068518" y="6518648"/>
            <a:ext cx="2198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www.stellecloud.com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2952C6-2D23-A00D-8145-DC80F7DE5C26}"/>
              </a:ext>
            </a:extLst>
          </p:cNvPr>
          <p:cNvSpPr txBox="1"/>
          <p:nvPr/>
        </p:nvSpPr>
        <p:spPr>
          <a:xfrm>
            <a:off x="6496601" y="6507773"/>
            <a:ext cx="1718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www.corvit.com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110AFD-B09B-8E2E-EF89-1BFAA4A4EC26}"/>
              </a:ext>
            </a:extLst>
          </p:cNvPr>
          <p:cNvSpPr txBox="1"/>
          <p:nvPr/>
        </p:nvSpPr>
        <p:spPr>
          <a:xfrm rot="5400000">
            <a:off x="8858868" y="4699850"/>
            <a:ext cx="6140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Not for distribution 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Ⓒ</a:t>
            </a:r>
            <a:r>
              <a:rPr lang="en-US" b="0" i="0" u="none" strike="noStrike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StelleCloud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</a:t>
            </a:r>
            <a:endParaRPr lang="en-US" dirty="0"/>
          </a:p>
        </p:txBody>
      </p:sp>
      <p:pic>
        <p:nvPicPr>
          <p:cNvPr id="4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01D4AA3D-D79A-18CB-2F75-0333359F96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9008" y="776577"/>
            <a:ext cx="9628413" cy="5332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0841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5D06765-BB59-A3E1-5D57-17B1FE79FAFF}"/>
              </a:ext>
            </a:extLst>
          </p:cNvPr>
          <p:cNvCxnSpPr>
            <a:cxnSpLocks/>
          </p:cNvCxnSpPr>
          <p:nvPr/>
        </p:nvCxnSpPr>
        <p:spPr>
          <a:xfrm>
            <a:off x="78282" y="-32249"/>
            <a:ext cx="0" cy="6920229"/>
          </a:xfrm>
          <a:prstGeom prst="line">
            <a:avLst/>
          </a:prstGeom>
          <a:ln w="3175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87316931-25CD-0871-421A-C14763CA63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02" b="5704"/>
          <a:stretch/>
        </p:blipFill>
        <p:spPr>
          <a:xfrm>
            <a:off x="8871703" y="171079"/>
            <a:ext cx="2119033" cy="5037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AE4013-DD2B-51AA-A150-39C70051C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5319" y="0"/>
            <a:ext cx="1218399" cy="6748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09F00E9-D334-8931-FDA8-C48CA3B46CC8}"/>
              </a:ext>
            </a:extLst>
          </p:cNvPr>
          <p:cNvSpPr txBox="1"/>
          <p:nvPr/>
        </p:nvSpPr>
        <p:spPr>
          <a:xfrm>
            <a:off x="4068518" y="6518648"/>
            <a:ext cx="2198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www.stellecloud.com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2952C6-2D23-A00D-8145-DC80F7DE5C26}"/>
              </a:ext>
            </a:extLst>
          </p:cNvPr>
          <p:cNvSpPr txBox="1"/>
          <p:nvPr/>
        </p:nvSpPr>
        <p:spPr>
          <a:xfrm>
            <a:off x="6496601" y="6507773"/>
            <a:ext cx="1718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www.corvit.com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110AFD-B09B-8E2E-EF89-1BFAA4A4EC26}"/>
              </a:ext>
            </a:extLst>
          </p:cNvPr>
          <p:cNvSpPr txBox="1"/>
          <p:nvPr/>
        </p:nvSpPr>
        <p:spPr>
          <a:xfrm rot="5400000">
            <a:off x="8858868" y="4699850"/>
            <a:ext cx="6140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Not for distribution 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Ⓒ</a:t>
            </a:r>
            <a:r>
              <a:rPr lang="en-US" b="0" i="0" u="none" strike="noStrike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StelleCloud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</a:t>
            </a:r>
            <a:endParaRPr lang="en-US" dirty="0"/>
          </a:p>
        </p:txBody>
      </p:sp>
      <p:pic>
        <p:nvPicPr>
          <p:cNvPr id="2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7B54AB1-E041-2E9B-8D58-1AD9071D4B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9650" y="796832"/>
            <a:ext cx="10567307" cy="5482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64126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5D06765-BB59-A3E1-5D57-17B1FE79FAFF}"/>
              </a:ext>
            </a:extLst>
          </p:cNvPr>
          <p:cNvCxnSpPr>
            <a:cxnSpLocks/>
          </p:cNvCxnSpPr>
          <p:nvPr/>
        </p:nvCxnSpPr>
        <p:spPr>
          <a:xfrm>
            <a:off x="78282" y="-32249"/>
            <a:ext cx="0" cy="6920229"/>
          </a:xfrm>
          <a:prstGeom prst="line">
            <a:avLst/>
          </a:prstGeom>
          <a:ln w="3175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87316931-25CD-0871-421A-C14763CA63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02" b="5704"/>
          <a:stretch/>
        </p:blipFill>
        <p:spPr>
          <a:xfrm>
            <a:off x="8871703" y="171079"/>
            <a:ext cx="2119033" cy="5037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AE4013-DD2B-51AA-A150-39C70051C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5319" y="0"/>
            <a:ext cx="1218399" cy="6748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09F00E9-D334-8931-FDA8-C48CA3B46CC8}"/>
              </a:ext>
            </a:extLst>
          </p:cNvPr>
          <p:cNvSpPr txBox="1"/>
          <p:nvPr/>
        </p:nvSpPr>
        <p:spPr>
          <a:xfrm>
            <a:off x="4068518" y="6518648"/>
            <a:ext cx="2198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www.stellecloud.com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2952C6-2D23-A00D-8145-DC80F7DE5C26}"/>
              </a:ext>
            </a:extLst>
          </p:cNvPr>
          <p:cNvSpPr txBox="1"/>
          <p:nvPr/>
        </p:nvSpPr>
        <p:spPr>
          <a:xfrm>
            <a:off x="6496601" y="6507773"/>
            <a:ext cx="1718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www.corvit.com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110AFD-B09B-8E2E-EF89-1BFAA4A4EC26}"/>
              </a:ext>
            </a:extLst>
          </p:cNvPr>
          <p:cNvSpPr txBox="1"/>
          <p:nvPr/>
        </p:nvSpPr>
        <p:spPr>
          <a:xfrm rot="5400000">
            <a:off x="8858868" y="4699850"/>
            <a:ext cx="6140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Not for distribution 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Ⓒ</a:t>
            </a:r>
            <a:r>
              <a:rPr lang="en-US" b="0" i="0" u="none" strike="noStrike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StelleCloud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</a:t>
            </a:r>
            <a:endParaRPr lang="en-US" dirty="0"/>
          </a:p>
        </p:txBody>
      </p:sp>
      <p:pic>
        <p:nvPicPr>
          <p:cNvPr id="2" name="Picture 3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41ADF38F-101C-3EA8-9E34-AEDF84B0BC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686" y="743899"/>
            <a:ext cx="10608128" cy="5274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25023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5D06765-BB59-A3E1-5D57-17B1FE79FAFF}"/>
              </a:ext>
            </a:extLst>
          </p:cNvPr>
          <p:cNvCxnSpPr>
            <a:cxnSpLocks/>
          </p:cNvCxnSpPr>
          <p:nvPr/>
        </p:nvCxnSpPr>
        <p:spPr>
          <a:xfrm>
            <a:off x="78282" y="-32249"/>
            <a:ext cx="0" cy="6920229"/>
          </a:xfrm>
          <a:prstGeom prst="line">
            <a:avLst/>
          </a:prstGeom>
          <a:ln w="3175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87316931-25CD-0871-421A-C14763CA63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02" b="5704"/>
          <a:stretch/>
        </p:blipFill>
        <p:spPr>
          <a:xfrm>
            <a:off x="8871703" y="171079"/>
            <a:ext cx="2119033" cy="5037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AE4013-DD2B-51AA-A150-39C70051C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5319" y="0"/>
            <a:ext cx="1218399" cy="6748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09F00E9-D334-8931-FDA8-C48CA3B46CC8}"/>
              </a:ext>
            </a:extLst>
          </p:cNvPr>
          <p:cNvSpPr txBox="1"/>
          <p:nvPr/>
        </p:nvSpPr>
        <p:spPr>
          <a:xfrm>
            <a:off x="4068518" y="6518648"/>
            <a:ext cx="2198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www.stellecloud.com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2952C6-2D23-A00D-8145-DC80F7DE5C26}"/>
              </a:ext>
            </a:extLst>
          </p:cNvPr>
          <p:cNvSpPr txBox="1"/>
          <p:nvPr/>
        </p:nvSpPr>
        <p:spPr>
          <a:xfrm>
            <a:off x="6496601" y="6507773"/>
            <a:ext cx="1718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www.corvit.com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110AFD-B09B-8E2E-EF89-1BFAA4A4EC26}"/>
              </a:ext>
            </a:extLst>
          </p:cNvPr>
          <p:cNvSpPr txBox="1"/>
          <p:nvPr/>
        </p:nvSpPr>
        <p:spPr>
          <a:xfrm rot="5400000">
            <a:off x="8858868" y="4699850"/>
            <a:ext cx="6140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Not for distribution 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Ⓒ</a:t>
            </a:r>
            <a:r>
              <a:rPr lang="en-US" b="0" i="0" u="none" strike="noStrike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StelleCloud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</a:t>
            </a:r>
            <a:endParaRPr lang="en-US" dirty="0"/>
          </a:p>
        </p:txBody>
      </p:sp>
      <p:pic>
        <p:nvPicPr>
          <p:cNvPr id="2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693105BF-279C-0DF8-9304-CC73890987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7365" y="741089"/>
            <a:ext cx="10009413" cy="552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47714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5D06765-BB59-A3E1-5D57-17B1FE79FAFF}"/>
              </a:ext>
            </a:extLst>
          </p:cNvPr>
          <p:cNvCxnSpPr>
            <a:cxnSpLocks/>
          </p:cNvCxnSpPr>
          <p:nvPr/>
        </p:nvCxnSpPr>
        <p:spPr>
          <a:xfrm>
            <a:off x="78282" y="-32249"/>
            <a:ext cx="0" cy="6920229"/>
          </a:xfrm>
          <a:prstGeom prst="line">
            <a:avLst/>
          </a:prstGeom>
          <a:ln w="3175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87316931-25CD-0871-421A-C14763CA63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02" b="5704"/>
          <a:stretch/>
        </p:blipFill>
        <p:spPr>
          <a:xfrm>
            <a:off x="8871703" y="171079"/>
            <a:ext cx="2119033" cy="5037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AE4013-DD2B-51AA-A150-39C70051C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5319" y="0"/>
            <a:ext cx="1218399" cy="6748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09F00E9-D334-8931-FDA8-C48CA3B46CC8}"/>
              </a:ext>
            </a:extLst>
          </p:cNvPr>
          <p:cNvSpPr txBox="1"/>
          <p:nvPr/>
        </p:nvSpPr>
        <p:spPr>
          <a:xfrm>
            <a:off x="4068518" y="6518648"/>
            <a:ext cx="2198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www.stellecloud.com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2952C6-2D23-A00D-8145-DC80F7DE5C26}"/>
              </a:ext>
            </a:extLst>
          </p:cNvPr>
          <p:cNvSpPr txBox="1"/>
          <p:nvPr/>
        </p:nvSpPr>
        <p:spPr>
          <a:xfrm>
            <a:off x="6496601" y="6507773"/>
            <a:ext cx="1718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www.corvit.com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110AFD-B09B-8E2E-EF89-1BFAA4A4EC26}"/>
              </a:ext>
            </a:extLst>
          </p:cNvPr>
          <p:cNvSpPr txBox="1"/>
          <p:nvPr/>
        </p:nvSpPr>
        <p:spPr>
          <a:xfrm rot="5400000">
            <a:off x="8858868" y="4699850"/>
            <a:ext cx="6140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Not for distribution 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Ⓒ</a:t>
            </a:r>
            <a:r>
              <a:rPr lang="en-US" b="0" i="0" u="none" strike="noStrike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StelleCloud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</a:t>
            </a:r>
            <a:endParaRPr lang="en-US" dirty="0"/>
          </a:p>
        </p:txBody>
      </p:sp>
      <p:pic>
        <p:nvPicPr>
          <p:cNvPr id="2" name="Picture 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2546A1FB-872C-9B3F-A7A0-D7AB96FE8B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7043" y="766596"/>
            <a:ext cx="9791700" cy="5746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112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5D06765-BB59-A3E1-5D57-17B1FE79FAFF}"/>
              </a:ext>
            </a:extLst>
          </p:cNvPr>
          <p:cNvCxnSpPr>
            <a:cxnSpLocks/>
          </p:cNvCxnSpPr>
          <p:nvPr/>
        </p:nvCxnSpPr>
        <p:spPr>
          <a:xfrm>
            <a:off x="78282" y="-32249"/>
            <a:ext cx="0" cy="6920229"/>
          </a:xfrm>
          <a:prstGeom prst="line">
            <a:avLst/>
          </a:prstGeom>
          <a:ln w="3175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87316931-25CD-0871-421A-C14763CA63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02" b="5704"/>
          <a:stretch/>
        </p:blipFill>
        <p:spPr>
          <a:xfrm>
            <a:off x="8871703" y="171079"/>
            <a:ext cx="2119033" cy="5037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AE4013-DD2B-51AA-A150-39C70051C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5319" y="0"/>
            <a:ext cx="1218399" cy="6748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09F00E9-D334-8931-FDA8-C48CA3B46CC8}"/>
              </a:ext>
            </a:extLst>
          </p:cNvPr>
          <p:cNvSpPr txBox="1"/>
          <p:nvPr/>
        </p:nvSpPr>
        <p:spPr>
          <a:xfrm>
            <a:off x="4068518" y="6518648"/>
            <a:ext cx="2198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www.stellecloud.com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2952C6-2D23-A00D-8145-DC80F7DE5C26}"/>
              </a:ext>
            </a:extLst>
          </p:cNvPr>
          <p:cNvSpPr txBox="1"/>
          <p:nvPr/>
        </p:nvSpPr>
        <p:spPr>
          <a:xfrm>
            <a:off x="6496601" y="6507773"/>
            <a:ext cx="1718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www.corvit.com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110AFD-B09B-8E2E-EF89-1BFAA4A4EC26}"/>
              </a:ext>
            </a:extLst>
          </p:cNvPr>
          <p:cNvSpPr txBox="1"/>
          <p:nvPr/>
        </p:nvSpPr>
        <p:spPr>
          <a:xfrm rot="5400000">
            <a:off x="8858868" y="4699850"/>
            <a:ext cx="6140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Not for distribution 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Ⓒ</a:t>
            </a:r>
            <a:r>
              <a:rPr lang="en-US" b="0" i="0" u="none" strike="noStrike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StelleCloud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</a:t>
            </a:r>
            <a:endParaRPr lang="en-US" dirty="0"/>
          </a:p>
        </p:txBody>
      </p:sp>
      <p:pic>
        <p:nvPicPr>
          <p:cNvPr id="2" name="Picture 3" descr="Diagram&#10;&#10;Description automatically generated">
            <a:extLst>
              <a:ext uri="{FF2B5EF4-FFF2-40B4-BE49-F238E27FC236}">
                <a16:creationId xmlns:a16="http://schemas.microsoft.com/office/drawing/2014/main" id="{7F85BCDD-ED7D-6B7C-30EB-4125644A35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9829" y="784239"/>
            <a:ext cx="9846128" cy="546641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BD58BE2B-A0D3-0B72-2E8D-555BD7EFE4C5}"/>
                  </a:ext>
                </a:extLst>
              </p14:cNvPr>
              <p14:cNvContentPartPr/>
              <p14:nvPr/>
            </p14:nvContentPartPr>
            <p14:xfrm>
              <a:off x="1167770" y="5794266"/>
              <a:ext cx="5732692" cy="574581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BD58BE2B-A0D3-0B72-2E8D-555BD7EFE4C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04773" y="5731663"/>
                <a:ext cx="5858325" cy="70014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7372029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5D06765-BB59-A3E1-5D57-17B1FE79FAFF}"/>
              </a:ext>
            </a:extLst>
          </p:cNvPr>
          <p:cNvCxnSpPr>
            <a:cxnSpLocks/>
          </p:cNvCxnSpPr>
          <p:nvPr/>
        </p:nvCxnSpPr>
        <p:spPr>
          <a:xfrm>
            <a:off x="78282" y="-32249"/>
            <a:ext cx="0" cy="6920229"/>
          </a:xfrm>
          <a:prstGeom prst="line">
            <a:avLst/>
          </a:prstGeom>
          <a:ln w="3175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87316931-25CD-0871-421A-C14763CA63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02" b="5704"/>
          <a:stretch/>
        </p:blipFill>
        <p:spPr>
          <a:xfrm>
            <a:off x="8871703" y="171079"/>
            <a:ext cx="2119033" cy="5037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AE4013-DD2B-51AA-A150-39C70051C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5319" y="0"/>
            <a:ext cx="1218399" cy="6748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09F00E9-D334-8931-FDA8-C48CA3B46CC8}"/>
              </a:ext>
            </a:extLst>
          </p:cNvPr>
          <p:cNvSpPr txBox="1"/>
          <p:nvPr/>
        </p:nvSpPr>
        <p:spPr>
          <a:xfrm>
            <a:off x="4068518" y="6518648"/>
            <a:ext cx="2198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www.stellecloud.com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2952C6-2D23-A00D-8145-DC80F7DE5C26}"/>
              </a:ext>
            </a:extLst>
          </p:cNvPr>
          <p:cNvSpPr txBox="1"/>
          <p:nvPr/>
        </p:nvSpPr>
        <p:spPr>
          <a:xfrm>
            <a:off x="6496601" y="6507773"/>
            <a:ext cx="1718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www.corvit.com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110AFD-B09B-8E2E-EF89-1BFAA4A4EC26}"/>
              </a:ext>
            </a:extLst>
          </p:cNvPr>
          <p:cNvSpPr txBox="1"/>
          <p:nvPr/>
        </p:nvSpPr>
        <p:spPr>
          <a:xfrm rot="5400000">
            <a:off x="8858868" y="4699850"/>
            <a:ext cx="6140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Not for distribution 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Ⓒ</a:t>
            </a:r>
            <a:r>
              <a:rPr lang="en-US" b="0" i="0" u="none" strike="noStrike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StelleCloud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</a:t>
            </a:r>
            <a:endParaRPr lang="en-US" dirty="0"/>
          </a:p>
        </p:txBody>
      </p:sp>
      <p:pic>
        <p:nvPicPr>
          <p:cNvPr id="2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F2D4267C-D57E-6480-F67D-084BF0B61B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329" y="837959"/>
            <a:ext cx="10213521" cy="4991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95098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5D06765-BB59-A3E1-5D57-17B1FE79FAFF}"/>
              </a:ext>
            </a:extLst>
          </p:cNvPr>
          <p:cNvCxnSpPr>
            <a:cxnSpLocks/>
          </p:cNvCxnSpPr>
          <p:nvPr/>
        </p:nvCxnSpPr>
        <p:spPr>
          <a:xfrm>
            <a:off x="78282" y="-32249"/>
            <a:ext cx="0" cy="6920229"/>
          </a:xfrm>
          <a:prstGeom prst="line">
            <a:avLst/>
          </a:prstGeom>
          <a:ln w="3175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87316931-25CD-0871-421A-C14763CA63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02" b="5704"/>
          <a:stretch/>
        </p:blipFill>
        <p:spPr>
          <a:xfrm>
            <a:off x="8871703" y="171079"/>
            <a:ext cx="2119033" cy="5037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AE4013-DD2B-51AA-A150-39C70051C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5319" y="0"/>
            <a:ext cx="1218399" cy="6748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09F00E9-D334-8931-FDA8-C48CA3B46CC8}"/>
              </a:ext>
            </a:extLst>
          </p:cNvPr>
          <p:cNvSpPr txBox="1"/>
          <p:nvPr/>
        </p:nvSpPr>
        <p:spPr>
          <a:xfrm>
            <a:off x="4068518" y="6518648"/>
            <a:ext cx="2198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www.stellecloud.com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2952C6-2D23-A00D-8145-DC80F7DE5C26}"/>
              </a:ext>
            </a:extLst>
          </p:cNvPr>
          <p:cNvSpPr txBox="1"/>
          <p:nvPr/>
        </p:nvSpPr>
        <p:spPr>
          <a:xfrm>
            <a:off x="6496601" y="6507773"/>
            <a:ext cx="1718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www.corvit.com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110AFD-B09B-8E2E-EF89-1BFAA4A4EC26}"/>
              </a:ext>
            </a:extLst>
          </p:cNvPr>
          <p:cNvSpPr txBox="1"/>
          <p:nvPr/>
        </p:nvSpPr>
        <p:spPr>
          <a:xfrm rot="5400000">
            <a:off x="8858868" y="4699850"/>
            <a:ext cx="6140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Not for distribution 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Ⓒ</a:t>
            </a:r>
            <a:r>
              <a:rPr lang="en-US" b="0" i="0" u="none" strike="noStrike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StelleCloud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</a:t>
            </a:r>
            <a:endParaRPr lang="en-US" dirty="0"/>
          </a:p>
        </p:txBody>
      </p:sp>
      <p:pic>
        <p:nvPicPr>
          <p:cNvPr id="2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C0533FDF-89D4-A6DA-C6FC-0FDC1480BD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3115" y="985593"/>
            <a:ext cx="9682842" cy="5158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28440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5D06765-BB59-A3E1-5D57-17B1FE79FAFF}"/>
              </a:ext>
            </a:extLst>
          </p:cNvPr>
          <p:cNvCxnSpPr>
            <a:cxnSpLocks/>
          </p:cNvCxnSpPr>
          <p:nvPr/>
        </p:nvCxnSpPr>
        <p:spPr>
          <a:xfrm>
            <a:off x="78282" y="-32249"/>
            <a:ext cx="0" cy="6920229"/>
          </a:xfrm>
          <a:prstGeom prst="line">
            <a:avLst/>
          </a:prstGeom>
          <a:ln w="3175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87316931-25CD-0871-421A-C14763CA63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02" b="5704"/>
          <a:stretch/>
        </p:blipFill>
        <p:spPr>
          <a:xfrm>
            <a:off x="8871703" y="171079"/>
            <a:ext cx="2119033" cy="5037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AE4013-DD2B-51AA-A150-39C70051C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5319" y="0"/>
            <a:ext cx="1218399" cy="6748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09F00E9-D334-8931-FDA8-C48CA3B46CC8}"/>
              </a:ext>
            </a:extLst>
          </p:cNvPr>
          <p:cNvSpPr txBox="1"/>
          <p:nvPr/>
        </p:nvSpPr>
        <p:spPr>
          <a:xfrm>
            <a:off x="4068518" y="6518648"/>
            <a:ext cx="2198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www.stellecloud.com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2952C6-2D23-A00D-8145-DC80F7DE5C26}"/>
              </a:ext>
            </a:extLst>
          </p:cNvPr>
          <p:cNvSpPr txBox="1"/>
          <p:nvPr/>
        </p:nvSpPr>
        <p:spPr>
          <a:xfrm>
            <a:off x="6496601" y="6507773"/>
            <a:ext cx="1718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www.corvit.com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110AFD-B09B-8E2E-EF89-1BFAA4A4EC26}"/>
              </a:ext>
            </a:extLst>
          </p:cNvPr>
          <p:cNvSpPr txBox="1"/>
          <p:nvPr/>
        </p:nvSpPr>
        <p:spPr>
          <a:xfrm rot="5400000">
            <a:off x="8858868" y="4699850"/>
            <a:ext cx="6140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Not for distribution 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Ⓒ</a:t>
            </a:r>
            <a:r>
              <a:rPr lang="en-US" b="0" i="0" u="none" strike="noStrike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StelleCloud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</a:t>
            </a:r>
            <a:endParaRPr lang="en-US" dirty="0"/>
          </a:p>
        </p:txBody>
      </p:sp>
      <p:pic>
        <p:nvPicPr>
          <p:cNvPr id="2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322152F-21F6-8318-5EE0-E77C2D46D9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6222" y="1077185"/>
            <a:ext cx="9424306" cy="4662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75723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5D06765-BB59-A3E1-5D57-17B1FE79FAFF}"/>
              </a:ext>
            </a:extLst>
          </p:cNvPr>
          <p:cNvCxnSpPr>
            <a:cxnSpLocks/>
          </p:cNvCxnSpPr>
          <p:nvPr/>
        </p:nvCxnSpPr>
        <p:spPr>
          <a:xfrm>
            <a:off x="78282" y="-32249"/>
            <a:ext cx="0" cy="6920229"/>
          </a:xfrm>
          <a:prstGeom prst="line">
            <a:avLst/>
          </a:prstGeom>
          <a:ln w="3175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87316931-25CD-0871-421A-C14763CA63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02" b="5704"/>
          <a:stretch/>
        </p:blipFill>
        <p:spPr>
          <a:xfrm>
            <a:off x="8871703" y="171079"/>
            <a:ext cx="2119033" cy="5037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AE4013-DD2B-51AA-A150-39C70051C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5319" y="0"/>
            <a:ext cx="1218399" cy="6748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09F00E9-D334-8931-FDA8-C48CA3B46CC8}"/>
              </a:ext>
            </a:extLst>
          </p:cNvPr>
          <p:cNvSpPr txBox="1"/>
          <p:nvPr/>
        </p:nvSpPr>
        <p:spPr>
          <a:xfrm>
            <a:off x="4068518" y="6518648"/>
            <a:ext cx="2198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www.stellecloud.com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2952C6-2D23-A00D-8145-DC80F7DE5C26}"/>
              </a:ext>
            </a:extLst>
          </p:cNvPr>
          <p:cNvSpPr txBox="1"/>
          <p:nvPr/>
        </p:nvSpPr>
        <p:spPr>
          <a:xfrm>
            <a:off x="6496601" y="6507773"/>
            <a:ext cx="1718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www.corvit.com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110AFD-B09B-8E2E-EF89-1BFAA4A4EC26}"/>
              </a:ext>
            </a:extLst>
          </p:cNvPr>
          <p:cNvSpPr txBox="1"/>
          <p:nvPr/>
        </p:nvSpPr>
        <p:spPr>
          <a:xfrm rot="5400000">
            <a:off x="8858868" y="4699850"/>
            <a:ext cx="6140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Not for distribution 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Ⓒ</a:t>
            </a:r>
            <a:r>
              <a:rPr lang="en-US" b="0" i="0" u="none" strike="noStrike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StelleCloud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</a:t>
            </a:r>
            <a:endParaRPr lang="en-US" dirty="0"/>
          </a:p>
        </p:txBody>
      </p:sp>
      <p:pic>
        <p:nvPicPr>
          <p:cNvPr id="2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9628FF5C-CE2A-14C6-77F5-5BD4908B1D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0972" y="930922"/>
            <a:ext cx="10172699" cy="5227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96204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5D06765-BB59-A3E1-5D57-17B1FE79FAFF}"/>
              </a:ext>
            </a:extLst>
          </p:cNvPr>
          <p:cNvCxnSpPr>
            <a:cxnSpLocks/>
          </p:cNvCxnSpPr>
          <p:nvPr/>
        </p:nvCxnSpPr>
        <p:spPr>
          <a:xfrm>
            <a:off x="78282" y="-32249"/>
            <a:ext cx="0" cy="6920229"/>
          </a:xfrm>
          <a:prstGeom prst="line">
            <a:avLst/>
          </a:prstGeom>
          <a:ln w="3175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87316931-25CD-0871-421A-C14763CA63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02" b="5704"/>
          <a:stretch/>
        </p:blipFill>
        <p:spPr>
          <a:xfrm>
            <a:off x="8871703" y="171079"/>
            <a:ext cx="2119033" cy="5037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AE4013-DD2B-51AA-A150-39C70051C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5319" y="0"/>
            <a:ext cx="1218399" cy="6748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09F00E9-D334-8931-FDA8-C48CA3B46CC8}"/>
              </a:ext>
            </a:extLst>
          </p:cNvPr>
          <p:cNvSpPr txBox="1"/>
          <p:nvPr/>
        </p:nvSpPr>
        <p:spPr>
          <a:xfrm>
            <a:off x="4068518" y="6518648"/>
            <a:ext cx="2198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www.stellecloud.com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2952C6-2D23-A00D-8145-DC80F7DE5C26}"/>
              </a:ext>
            </a:extLst>
          </p:cNvPr>
          <p:cNvSpPr txBox="1"/>
          <p:nvPr/>
        </p:nvSpPr>
        <p:spPr>
          <a:xfrm>
            <a:off x="6496601" y="6507773"/>
            <a:ext cx="1718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www.corvit.com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110AFD-B09B-8E2E-EF89-1BFAA4A4EC26}"/>
              </a:ext>
            </a:extLst>
          </p:cNvPr>
          <p:cNvSpPr txBox="1"/>
          <p:nvPr/>
        </p:nvSpPr>
        <p:spPr>
          <a:xfrm rot="5400000">
            <a:off x="8858868" y="4699850"/>
            <a:ext cx="6140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Not for distribution 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Ⓒ</a:t>
            </a:r>
            <a:r>
              <a:rPr lang="en-US" b="0" i="0" u="none" strike="noStrike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StelleCloud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</a:t>
            </a:r>
            <a:endParaRPr lang="en-US" dirty="0"/>
          </a:p>
        </p:txBody>
      </p:sp>
      <p:pic>
        <p:nvPicPr>
          <p:cNvPr id="2" name="Picture 3" descr="A picture containing chart&#10;&#10;Description automatically generated">
            <a:extLst>
              <a:ext uri="{FF2B5EF4-FFF2-40B4-BE49-F238E27FC236}">
                <a16:creationId xmlns:a16="http://schemas.microsoft.com/office/drawing/2014/main" id="{DDE4A3EC-4344-C8D0-670B-0FAFBD7451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7186" y="676601"/>
            <a:ext cx="10662556" cy="562726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9000BDDB-A322-9C43-5D54-48ECD4987F94}"/>
                  </a:ext>
                </a:extLst>
              </p14:cNvPr>
              <p14:cNvContentPartPr/>
              <p14:nvPr/>
            </p14:nvContentPartPr>
            <p14:xfrm>
              <a:off x="523053" y="6068583"/>
              <a:ext cx="4158872" cy="437067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9000BDDB-A322-9C43-5D54-48ECD4987F9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60416" y="6005631"/>
                <a:ext cx="4284506" cy="56261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2608716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5D06765-BB59-A3E1-5D57-17B1FE79FAFF}"/>
              </a:ext>
            </a:extLst>
          </p:cNvPr>
          <p:cNvCxnSpPr>
            <a:cxnSpLocks/>
          </p:cNvCxnSpPr>
          <p:nvPr/>
        </p:nvCxnSpPr>
        <p:spPr>
          <a:xfrm>
            <a:off x="78282" y="-32249"/>
            <a:ext cx="0" cy="6920229"/>
          </a:xfrm>
          <a:prstGeom prst="line">
            <a:avLst/>
          </a:prstGeom>
          <a:ln w="3175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87316931-25CD-0871-421A-C14763CA63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02" b="5704"/>
          <a:stretch/>
        </p:blipFill>
        <p:spPr>
          <a:xfrm>
            <a:off x="8871703" y="171079"/>
            <a:ext cx="2119033" cy="5037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AE4013-DD2B-51AA-A150-39C70051C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5319" y="0"/>
            <a:ext cx="1218399" cy="6748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09F00E9-D334-8931-FDA8-C48CA3B46CC8}"/>
              </a:ext>
            </a:extLst>
          </p:cNvPr>
          <p:cNvSpPr txBox="1"/>
          <p:nvPr/>
        </p:nvSpPr>
        <p:spPr>
          <a:xfrm>
            <a:off x="4068518" y="6518648"/>
            <a:ext cx="2198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www.stellecloud.com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2952C6-2D23-A00D-8145-DC80F7DE5C26}"/>
              </a:ext>
            </a:extLst>
          </p:cNvPr>
          <p:cNvSpPr txBox="1"/>
          <p:nvPr/>
        </p:nvSpPr>
        <p:spPr>
          <a:xfrm>
            <a:off x="6496601" y="6507773"/>
            <a:ext cx="1718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www.corvit.com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110AFD-B09B-8E2E-EF89-1BFAA4A4EC26}"/>
              </a:ext>
            </a:extLst>
          </p:cNvPr>
          <p:cNvSpPr txBox="1"/>
          <p:nvPr/>
        </p:nvSpPr>
        <p:spPr>
          <a:xfrm rot="5400000">
            <a:off x="8858868" y="4699850"/>
            <a:ext cx="6140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Not for distribution 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Ⓒ</a:t>
            </a:r>
            <a:r>
              <a:rPr lang="en-US" b="0" i="0" u="none" strike="noStrike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StelleCloud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</a:t>
            </a:r>
            <a:endParaRPr lang="en-US" dirty="0"/>
          </a:p>
        </p:txBody>
      </p:sp>
      <p:pic>
        <p:nvPicPr>
          <p:cNvPr id="2" name="Picture 3" descr="A picture containing chart&#10;&#10;Description automatically generated">
            <a:extLst>
              <a:ext uri="{FF2B5EF4-FFF2-40B4-BE49-F238E27FC236}">
                <a16:creationId xmlns:a16="http://schemas.microsoft.com/office/drawing/2014/main" id="{682B5410-EB92-DF45-57AE-3E40616273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3115" y="1157768"/>
            <a:ext cx="9818913" cy="4869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47975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5D06765-BB59-A3E1-5D57-17B1FE79FAFF}"/>
              </a:ext>
            </a:extLst>
          </p:cNvPr>
          <p:cNvCxnSpPr>
            <a:cxnSpLocks/>
          </p:cNvCxnSpPr>
          <p:nvPr/>
        </p:nvCxnSpPr>
        <p:spPr>
          <a:xfrm>
            <a:off x="78282" y="-32249"/>
            <a:ext cx="0" cy="6920229"/>
          </a:xfrm>
          <a:prstGeom prst="line">
            <a:avLst/>
          </a:prstGeom>
          <a:ln w="3175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87316931-25CD-0871-421A-C14763CA63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02" b="5704"/>
          <a:stretch/>
        </p:blipFill>
        <p:spPr>
          <a:xfrm>
            <a:off x="8871703" y="171079"/>
            <a:ext cx="2119033" cy="5037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AE4013-DD2B-51AA-A150-39C70051C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5319" y="0"/>
            <a:ext cx="1218399" cy="6748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09F00E9-D334-8931-FDA8-C48CA3B46CC8}"/>
              </a:ext>
            </a:extLst>
          </p:cNvPr>
          <p:cNvSpPr txBox="1"/>
          <p:nvPr/>
        </p:nvSpPr>
        <p:spPr>
          <a:xfrm>
            <a:off x="4068518" y="6518648"/>
            <a:ext cx="2198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www.stellecloud.com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2952C6-2D23-A00D-8145-DC80F7DE5C26}"/>
              </a:ext>
            </a:extLst>
          </p:cNvPr>
          <p:cNvSpPr txBox="1"/>
          <p:nvPr/>
        </p:nvSpPr>
        <p:spPr>
          <a:xfrm>
            <a:off x="6496601" y="6507773"/>
            <a:ext cx="1718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www.corvit.com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110AFD-B09B-8E2E-EF89-1BFAA4A4EC26}"/>
              </a:ext>
            </a:extLst>
          </p:cNvPr>
          <p:cNvSpPr txBox="1"/>
          <p:nvPr/>
        </p:nvSpPr>
        <p:spPr>
          <a:xfrm rot="5400000">
            <a:off x="8858868" y="4699850"/>
            <a:ext cx="6140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Not for distribution 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Ⓒ</a:t>
            </a:r>
            <a:r>
              <a:rPr lang="en-US" b="0" i="0" u="none" strike="noStrike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StelleCloud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</a:t>
            </a:r>
            <a:endParaRPr lang="en-US" dirty="0"/>
          </a:p>
        </p:txBody>
      </p:sp>
      <p:pic>
        <p:nvPicPr>
          <p:cNvPr id="2" name="Picture 3" descr="Text&#10;&#10;Description automatically generated">
            <a:extLst>
              <a:ext uri="{FF2B5EF4-FFF2-40B4-BE49-F238E27FC236}">
                <a16:creationId xmlns:a16="http://schemas.microsoft.com/office/drawing/2014/main" id="{10131E25-B2B4-3D1A-F48E-8AE716BA2D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4300" y="861336"/>
            <a:ext cx="10186306" cy="5133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63980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5D06765-BB59-A3E1-5D57-17B1FE79FAFF}"/>
              </a:ext>
            </a:extLst>
          </p:cNvPr>
          <p:cNvCxnSpPr>
            <a:cxnSpLocks/>
          </p:cNvCxnSpPr>
          <p:nvPr/>
        </p:nvCxnSpPr>
        <p:spPr>
          <a:xfrm>
            <a:off x="78282" y="-32249"/>
            <a:ext cx="0" cy="6920229"/>
          </a:xfrm>
          <a:prstGeom prst="line">
            <a:avLst/>
          </a:prstGeom>
          <a:ln w="3175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87316931-25CD-0871-421A-C14763CA63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02" b="5704"/>
          <a:stretch/>
        </p:blipFill>
        <p:spPr>
          <a:xfrm>
            <a:off x="8871703" y="171079"/>
            <a:ext cx="2119033" cy="5037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AE4013-DD2B-51AA-A150-39C70051C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5319" y="0"/>
            <a:ext cx="1218399" cy="6748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09F00E9-D334-8931-FDA8-C48CA3B46CC8}"/>
              </a:ext>
            </a:extLst>
          </p:cNvPr>
          <p:cNvSpPr txBox="1"/>
          <p:nvPr/>
        </p:nvSpPr>
        <p:spPr>
          <a:xfrm>
            <a:off x="4068518" y="6518648"/>
            <a:ext cx="2198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www.stellecloud.com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2952C6-2D23-A00D-8145-DC80F7DE5C26}"/>
              </a:ext>
            </a:extLst>
          </p:cNvPr>
          <p:cNvSpPr txBox="1"/>
          <p:nvPr/>
        </p:nvSpPr>
        <p:spPr>
          <a:xfrm>
            <a:off x="6496601" y="6507773"/>
            <a:ext cx="1718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www.corvit.com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110AFD-B09B-8E2E-EF89-1BFAA4A4EC26}"/>
              </a:ext>
            </a:extLst>
          </p:cNvPr>
          <p:cNvSpPr txBox="1"/>
          <p:nvPr/>
        </p:nvSpPr>
        <p:spPr>
          <a:xfrm rot="5400000">
            <a:off x="8858868" y="4699850"/>
            <a:ext cx="6140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Not for distribution 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Ⓒ</a:t>
            </a:r>
            <a:r>
              <a:rPr lang="en-US" b="0" i="0" u="none" strike="noStrike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StelleCloud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</a:t>
            </a:r>
            <a:endParaRPr lang="en-US" dirty="0"/>
          </a:p>
        </p:txBody>
      </p:sp>
      <p:pic>
        <p:nvPicPr>
          <p:cNvPr id="2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0156AD30-240D-E68D-B57E-6340BCF196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4579" y="944529"/>
            <a:ext cx="10295163" cy="5281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62028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5D06765-BB59-A3E1-5D57-17B1FE79FAFF}"/>
              </a:ext>
            </a:extLst>
          </p:cNvPr>
          <p:cNvCxnSpPr>
            <a:cxnSpLocks/>
          </p:cNvCxnSpPr>
          <p:nvPr/>
        </p:nvCxnSpPr>
        <p:spPr>
          <a:xfrm>
            <a:off x="78282" y="-32249"/>
            <a:ext cx="0" cy="6920229"/>
          </a:xfrm>
          <a:prstGeom prst="line">
            <a:avLst/>
          </a:prstGeom>
          <a:ln w="3175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87316931-25CD-0871-421A-C14763CA63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02" b="5704"/>
          <a:stretch/>
        </p:blipFill>
        <p:spPr>
          <a:xfrm>
            <a:off x="8871703" y="171079"/>
            <a:ext cx="2119033" cy="5037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AE4013-DD2B-51AA-A150-39C70051C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5319" y="0"/>
            <a:ext cx="1218399" cy="6748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09F00E9-D334-8931-FDA8-C48CA3B46CC8}"/>
              </a:ext>
            </a:extLst>
          </p:cNvPr>
          <p:cNvSpPr txBox="1"/>
          <p:nvPr/>
        </p:nvSpPr>
        <p:spPr>
          <a:xfrm>
            <a:off x="4068518" y="6518648"/>
            <a:ext cx="2198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www.stellecloud.com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2952C6-2D23-A00D-8145-DC80F7DE5C26}"/>
              </a:ext>
            </a:extLst>
          </p:cNvPr>
          <p:cNvSpPr txBox="1"/>
          <p:nvPr/>
        </p:nvSpPr>
        <p:spPr>
          <a:xfrm>
            <a:off x="6496601" y="6507773"/>
            <a:ext cx="1718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www.corvit.com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110AFD-B09B-8E2E-EF89-1BFAA4A4EC26}"/>
              </a:ext>
            </a:extLst>
          </p:cNvPr>
          <p:cNvSpPr txBox="1"/>
          <p:nvPr/>
        </p:nvSpPr>
        <p:spPr>
          <a:xfrm rot="5400000">
            <a:off x="8858868" y="4699850"/>
            <a:ext cx="6140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Not for distribution 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Ⓒ</a:t>
            </a:r>
            <a:r>
              <a:rPr lang="en-US" b="0" i="0" u="none" strike="noStrike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StelleCloud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</a:t>
            </a:r>
            <a:endParaRPr lang="en-US" dirty="0"/>
          </a:p>
        </p:txBody>
      </p:sp>
      <p:pic>
        <p:nvPicPr>
          <p:cNvPr id="2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0E1E54DF-8177-C506-924B-A3964D0833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3579" y="956886"/>
            <a:ext cx="10703378" cy="5066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06588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5D06765-BB59-A3E1-5D57-17B1FE79FAFF}"/>
              </a:ext>
            </a:extLst>
          </p:cNvPr>
          <p:cNvCxnSpPr>
            <a:cxnSpLocks/>
          </p:cNvCxnSpPr>
          <p:nvPr/>
        </p:nvCxnSpPr>
        <p:spPr>
          <a:xfrm>
            <a:off x="78282" y="-32249"/>
            <a:ext cx="0" cy="6920229"/>
          </a:xfrm>
          <a:prstGeom prst="line">
            <a:avLst/>
          </a:prstGeom>
          <a:ln w="3175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87316931-25CD-0871-421A-C14763CA63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02" b="5704"/>
          <a:stretch/>
        </p:blipFill>
        <p:spPr>
          <a:xfrm>
            <a:off x="8871703" y="171079"/>
            <a:ext cx="2119033" cy="5037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AE4013-DD2B-51AA-A150-39C70051C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5319" y="0"/>
            <a:ext cx="1218399" cy="6748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09F00E9-D334-8931-FDA8-C48CA3B46CC8}"/>
              </a:ext>
            </a:extLst>
          </p:cNvPr>
          <p:cNvSpPr txBox="1"/>
          <p:nvPr/>
        </p:nvSpPr>
        <p:spPr>
          <a:xfrm>
            <a:off x="4068518" y="6518648"/>
            <a:ext cx="2198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www.stellecloud.com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2952C6-2D23-A00D-8145-DC80F7DE5C26}"/>
              </a:ext>
            </a:extLst>
          </p:cNvPr>
          <p:cNvSpPr txBox="1"/>
          <p:nvPr/>
        </p:nvSpPr>
        <p:spPr>
          <a:xfrm>
            <a:off x="6496601" y="6507773"/>
            <a:ext cx="1718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www.corvit.com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110AFD-B09B-8E2E-EF89-1BFAA4A4EC26}"/>
              </a:ext>
            </a:extLst>
          </p:cNvPr>
          <p:cNvSpPr txBox="1"/>
          <p:nvPr/>
        </p:nvSpPr>
        <p:spPr>
          <a:xfrm rot="5400000">
            <a:off x="8858868" y="4699850"/>
            <a:ext cx="6140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Not for distribution 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Ⓒ</a:t>
            </a:r>
            <a:r>
              <a:rPr lang="en-US" b="0" i="0" u="none" strike="noStrike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StelleCloud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</a:t>
            </a:r>
            <a:endParaRPr lang="en-US" dirty="0"/>
          </a:p>
        </p:txBody>
      </p:sp>
      <p:pic>
        <p:nvPicPr>
          <p:cNvPr id="2" name="Picture 3" descr="Graphical user interface, application, email&#10;&#10;Description automatically generated">
            <a:extLst>
              <a:ext uri="{FF2B5EF4-FFF2-40B4-BE49-F238E27FC236}">
                <a16:creationId xmlns:a16="http://schemas.microsoft.com/office/drawing/2014/main" id="{09E1FF21-F452-D982-A5AA-F5CC014724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8186" y="801003"/>
            <a:ext cx="9723664" cy="531042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46435A30-2265-D4A6-0EF9-C99FBA23186D}"/>
                  </a:ext>
                </a:extLst>
              </p14:cNvPr>
              <p14:cNvContentPartPr/>
              <p14:nvPr/>
            </p14:nvContentPartPr>
            <p14:xfrm>
              <a:off x="696473" y="5372502"/>
              <a:ext cx="7235425" cy="881706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46435A30-2265-D4A6-0EF9-C99FBA23186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33835" y="5309883"/>
                <a:ext cx="7361061" cy="100730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922926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5D06765-BB59-A3E1-5D57-17B1FE79FAFF}"/>
              </a:ext>
            </a:extLst>
          </p:cNvPr>
          <p:cNvCxnSpPr>
            <a:cxnSpLocks/>
          </p:cNvCxnSpPr>
          <p:nvPr/>
        </p:nvCxnSpPr>
        <p:spPr>
          <a:xfrm>
            <a:off x="78282" y="-32249"/>
            <a:ext cx="0" cy="6920229"/>
          </a:xfrm>
          <a:prstGeom prst="line">
            <a:avLst/>
          </a:prstGeom>
          <a:ln w="3175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87316931-25CD-0871-421A-C14763CA63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02" b="5704"/>
          <a:stretch/>
        </p:blipFill>
        <p:spPr>
          <a:xfrm>
            <a:off x="8871703" y="171079"/>
            <a:ext cx="2119033" cy="5037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AE4013-DD2B-51AA-A150-39C70051C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5319" y="0"/>
            <a:ext cx="1218399" cy="6748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09F00E9-D334-8931-FDA8-C48CA3B46CC8}"/>
              </a:ext>
            </a:extLst>
          </p:cNvPr>
          <p:cNvSpPr txBox="1"/>
          <p:nvPr/>
        </p:nvSpPr>
        <p:spPr>
          <a:xfrm>
            <a:off x="4068518" y="6518648"/>
            <a:ext cx="2198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www.stellecloud.com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2952C6-2D23-A00D-8145-DC80F7DE5C26}"/>
              </a:ext>
            </a:extLst>
          </p:cNvPr>
          <p:cNvSpPr txBox="1"/>
          <p:nvPr/>
        </p:nvSpPr>
        <p:spPr>
          <a:xfrm>
            <a:off x="6496601" y="6507773"/>
            <a:ext cx="1718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www.corvit.com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110AFD-B09B-8E2E-EF89-1BFAA4A4EC26}"/>
              </a:ext>
            </a:extLst>
          </p:cNvPr>
          <p:cNvSpPr txBox="1"/>
          <p:nvPr/>
        </p:nvSpPr>
        <p:spPr>
          <a:xfrm rot="5400000">
            <a:off x="8858868" y="4699850"/>
            <a:ext cx="6140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Not for distribution 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Ⓒ</a:t>
            </a:r>
            <a:r>
              <a:rPr lang="en-US" b="0" i="0" u="none" strike="noStrike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StelleCloud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</a:t>
            </a:r>
            <a:endParaRPr lang="en-US" dirty="0"/>
          </a:p>
        </p:txBody>
      </p:sp>
      <p:pic>
        <p:nvPicPr>
          <p:cNvPr id="2" name="Picture 3" descr="Text&#10;&#10;Description automatically generated">
            <a:extLst>
              <a:ext uri="{FF2B5EF4-FFF2-40B4-BE49-F238E27FC236}">
                <a16:creationId xmlns:a16="http://schemas.microsoft.com/office/drawing/2014/main" id="{ABC13E5C-30CE-607E-EBC7-4FFD75AA27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5400" y="819476"/>
            <a:ext cx="9451521" cy="5137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14957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5D06765-BB59-A3E1-5D57-17B1FE79FAFF}"/>
              </a:ext>
            </a:extLst>
          </p:cNvPr>
          <p:cNvCxnSpPr>
            <a:cxnSpLocks/>
          </p:cNvCxnSpPr>
          <p:nvPr/>
        </p:nvCxnSpPr>
        <p:spPr>
          <a:xfrm>
            <a:off x="78282" y="-32249"/>
            <a:ext cx="0" cy="6920229"/>
          </a:xfrm>
          <a:prstGeom prst="line">
            <a:avLst/>
          </a:prstGeom>
          <a:ln w="3175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87316931-25CD-0871-421A-C14763CA63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02" b="5704"/>
          <a:stretch/>
        </p:blipFill>
        <p:spPr>
          <a:xfrm>
            <a:off x="8871703" y="171079"/>
            <a:ext cx="2119033" cy="5037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AE4013-DD2B-51AA-A150-39C70051C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5319" y="0"/>
            <a:ext cx="1218399" cy="6748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09F00E9-D334-8931-FDA8-C48CA3B46CC8}"/>
              </a:ext>
            </a:extLst>
          </p:cNvPr>
          <p:cNvSpPr txBox="1"/>
          <p:nvPr/>
        </p:nvSpPr>
        <p:spPr>
          <a:xfrm>
            <a:off x="4068518" y="6518648"/>
            <a:ext cx="2198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www.stellecloud.com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2952C6-2D23-A00D-8145-DC80F7DE5C26}"/>
              </a:ext>
            </a:extLst>
          </p:cNvPr>
          <p:cNvSpPr txBox="1"/>
          <p:nvPr/>
        </p:nvSpPr>
        <p:spPr>
          <a:xfrm>
            <a:off x="6496601" y="6507773"/>
            <a:ext cx="1718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www.corvit.com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110AFD-B09B-8E2E-EF89-1BFAA4A4EC26}"/>
              </a:ext>
            </a:extLst>
          </p:cNvPr>
          <p:cNvSpPr txBox="1"/>
          <p:nvPr/>
        </p:nvSpPr>
        <p:spPr>
          <a:xfrm rot="5400000">
            <a:off x="8858868" y="4699850"/>
            <a:ext cx="6140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Not for distribution 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Ⓒ</a:t>
            </a:r>
            <a:r>
              <a:rPr lang="en-US" b="0" i="0" u="none" strike="noStrike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StelleCloud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</a:t>
            </a:r>
            <a:endParaRPr lang="en-US" dirty="0"/>
          </a:p>
        </p:txBody>
      </p:sp>
      <p:pic>
        <p:nvPicPr>
          <p:cNvPr id="2" name="Picture 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808314EC-CFA8-ED07-8E33-19124BF85C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4079" y="890697"/>
            <a:ext cx="10131878" cy="5103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25384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5D06765-BB59-A3E1-5D57-17B1FE79FAFF}"/>
              </a:ext>
            </a:extLst>
          </p:cNvPr>
          <p:cNvCxnSpPr>
            <a:cxnSpLocks/>
          </p:cNvCxnSpPr>
          <p:nvPr/>
        </p:nvCxnSpPr>
        <p:spPr>
          <a:xfrm>
            <a:off x="78282" y="-32249"/>
            <a:ext cx="0" cy="6920229"/>
          </a:xfrm>
          <a:prstGeom prst="line">
            <a:avLst/>
          </a:prstGeom>
          <a:ln w="3175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87316931-25CD-0871-421A-C14763CA63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02" b="5704"/>
          <a:stretch/>
        </p:blipFill>
        <p:spPr>
          <a:xfrm>
            <a:off x="8871703" y="171079"/>
            <a:ext cx="2119033" cy="5037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AE4013-DD2B-51AA-A150-39C70051C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5319" y="0"/>
            <a:ext cx="1218399" cy="6748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09F00E9-D334-8931-FDA8-C48CA3B46CC8}"/>
              </a:ext>
            </a:extLst>
          </p:cNvPr>
          <p:cNvSpPr txBox="1"/>
          <p:nvPr/>
        </p:nvSpPr>
        <p:spPr>
          <a:xfrm>
            <a:off x="4068518" y="6518648"/>
            <a:ext cx="2198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www.stellecloud.com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2952C6-2D23-A00D-8145-DC80F7DE5C26}"/>
              </a:ext>
            </a:extLst>
          </p:cNvPr>
          <p:cNvSpPr txBox="1"/>
          <p:nvPr/>
        </p:nvSpPr>
        <p:spPr>
          <a:xfrm>
            <a:off x="6496601" y="6507773"/>
            <a:ext cx="1718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www.corvit.com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110AFD-B09B-8E2E-EF89-1BFAA4A4EC26}"/>
              </a:ext>
            </a:extLst>
          </p:cNvPr>
          <p:cNvSpPr txBox="1"/>
          <p:nvPr/>
        </p:nvSpPr>
        <p:spPr>
          <a:xfrm rot="5400000">
            <a:off x="8858868" y="4699850"/>
            <a:ext cx="6140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Not for distribution 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Ⓒ</a:t>
            </a:r>
            <a:r>
              <a:rPr lang="en-US" b="0" i="0" u="none" strike="noStrike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StelleCloud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</a:t>
            </a:r>
            <a:endParaRPr lang="en-US" dirty="0"/>
          </a:p>
        </p:txBody>
      </p:sp>
      <p:pic>
        <p:nvPicPr>
          <p:cNvPr id="2" name="Picture 3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DC83F467-2415-6D2B-ABF1-4E6609D065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2293" y="1317086"/>
            <a:ext cx="10308771" cy="4700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35262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5D06765-BB59-A3E1-5D57-17B1FE79FAFF}"/>
              </a:ext>
            </a:extLst>
          </p:cNvPr>
          <p:cNvCxnSpPr>
            <a:cxnSpLocks/>
          </p:cNvCxnSpPr>
          <p:nvPr/>
        </p:nvCxnSpPr>
        <p:spPr>
          <a:xfrm>
            <a:off x="78282" y="-32249"/>
            <a:ext cx="0" cy="6920229"/>
          </a:xfrm>
          <a:prstGeom prst="line">
            <a:avLst/>
          </a:prstGeom>
          <a:ln w="3175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87316931-25CD-0871-421A-C14763CA63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02" b="5704"/>
          <a:stretch/>
        </p:blipFill>
        <p:spPr>
          <a:xfrm>
            <a:off x="8871703" y="171079"/>
            <a:ext cx="2119033" cy="5037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AE4013-DD2B-51AA-A150-39C70051C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5319" y="0"/>
            <a:ext cx="1218399" cy="6748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09F00E9-D334-8931-FDA8-C48CA3B46CC8}"/>
              </a:ext>
            </a:extLst>
          </p:cNvPr>
          <p:cNvSpPr txBox="1"/>
          <p:nvPr/>
        </p:nvSpPr>
        <p:spPr>
          <a:xfrm>
            <a:off x="4068518" y="6518648"/>
            <a:ext cx="2198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www.stellecloud.com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2952C6-2D23-A00D-8145-DC80F7DE5C26}"/>
              </a:ext>
            </a:extLst>
          </p:cNvPr>
          <p:cNvSpPr txBox="1"/>
          <p:nvPr/>
        </p:nvSpPr>
        <p:spPr>
          <a:xfrm>
            <a:off x="6496601" y="6507773"/>
            <a:ext cx="1718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www.corvit.com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110AFD-B09B-8E2E-EF89-1BFAA4A4EC26}"/>
              </a:ext>
            </a:extLst>
          </p:cNvPr>
          <p:cNvSpPr txBox="1"/>
          <p:nvPr/>
        </p:nvSpPr>
        <p:spPr>
          <a:xfrm rot="5400000">
            <a:off x="8858868" y="4699850"/>
            <a:ext cx="6140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Not for distribution 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Ⓒ</a:t>
            </a:r>
            <a:r>
              <a:rPr lang="en-US" b="0" i="0" u="none" strike="noStrike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StelleCloud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</a:t>
            </a:r>
            <a:endParaRPr lang="en-US" dirty="0"/>
          </a:p>
        </p:txBody>
      </p:sp>
      <p:pic>
        <p:nvPicPr>
          <p:cNvPr id="2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7C0DE31-252A-EC8B-06BC-B70C14C096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3614" y="801523"/>
            <a:ext cx="9723664" cy="548627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A3EC9DFB-9CBC-5D79-0244-3BC95A0CE708}"/>
                  </a:ext>
                </a:extLst>
              </p14:cNvPr>
              <p14:cNvContentPartPr/>
              <p14:nvPr/>
            </p14:nvContentPartPr>
            <p14:xfrm>
              <a:off x="1287717" y="6055178"/>
              <a:ext cx="4438306" cy="382274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A3EC9DFB-9CBC-5D79-0244-3BC95A0CE70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24724" y="5992245"/>
                <a:ext cx="4563932" cy="50778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7620459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5D06765-BB59-A3E1-5D57-17B1FE79FAFF}"/>
              </a:ext>
            </a:extLst>
          </p:cNvPr>
          <p:cNvCxnSpPr>
            <a:cxnSpLocks/>
          </p:cNvCxnSpPr>
          <p:nvPr/>
        </p:nvCxnSpPr>
        <p:spPr>
          <a:xfrm>
            <a:off x="78282" y="-32249"/>
            <a:ext cx="0" cy="6920229"/>
          </a:xfrm>
          <a:prstGeom prst="line">
            <a:avLst/>
          </a:prstGeom>
          <a:ln w="3175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87316931-25CD-0871-421A-C14763CA63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02" b="5704"/>
          <a:stretch/>
        </p:blipFill>
        <p:spPr>
          <a:xfrm>
            <a:off x="8871703" y="171079"/>
            <a:ext cx="2119033" cy="5037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AE4013-DD2B-51AA-A150-39C70051C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5319" y="0"/>
            <a:ext cx="1218399" cy="6748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09F00E9-D334-8931-FDA8-C48CA3B46CC8}"/>
              </a:ext>
            </a:extLst>
          </p:cNvPr>
          <p:cNvSpPr txBox="1"/>
          <p:nvPr/>
        </p:nvSpPr>
        <p:spPr>
          <a:xfrm>
            <a:off x="4068518" y="6518648"/>
            <a:ext cx="2198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www.stellecloud.com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2952C6-2D23-A00D-8145-DC80F7DE5C26}"/>
              </a:ext>
            </a:extLst>
          </p:cNvPr>
          <p:cNvSpPr txBox="1"/>
          <p:nvPr/>
        </p:nvSpPr>
        <p:spPr>
          <a:xfrm>
            <a:off x="6496601" y="6507773"/>
            <a:ext cx="1718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www.corvit.com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110AFD-B09B-8E2E-EF89-1BFAA4A4EC26}"/>
              </a:ext>
            </a:extLst>
          </p:cNvPr>
          <p:cNvSpPr txBox="1"/>
          <p:nvPr/>
        </p:nvSpPr>
        <p:spPr>
          <a:xfrm rot="5400000">
            <a:off x="8858868" y="4699850"/>
            <a:ext cx="6140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Not for distribution 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Ⓒ</a:t>
            </a:r>
            <a:r>
              <a:rPr lang="en-US" b="0" i="0" u="none" strike="noStrike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StelleCloud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</a:t>
            </a:r>
            <a:endParaRPr lang="en-US" dirty="0"/>
          </a:p>
        </p:txBody>
      </p:sp>
      <p:pic>
        <p:nvPicPr>
          <p:cNvPr id="2" name="Picture 3" descr="Text&#10;&#10;Description automatically generated">
            <a:extLst>
              <a:ext uri="{FF2B5EF4-FFF2-40B4-BE49-F238E27FC236}">
                <a16:creationId xmlns:a16="http://schemas.microsoft.com/office/drawing/2014/main" id="{3FCD2313-A559-6BE7-8C3E-5CDAE42EEB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2436" y="750343"/>
            <a:ext cx="10390414" cy="5438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05302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5D06765-BB59-A3E1-5D57-17B1FE79FAFF}"/>
              </a:ext>
            </a:extLst>
          </p:cNvPr>
          <p:cNvCxnSpPr>
            <a:cxnSpLocks/>
          </p:cNvCxnSpPr>
          <p:nvPr/>
        </p:nvCxnSpPr>
        <p:spPr>
          <a:xfrm>
            <a:off x="78282" y="-32249"/>
            <a:ext cx="0" cy="6920229"/>
          </a:xfrm>
          <a:prstGeom prst="line">
            <a:avLst/>
          </a:prstGeom>
          <a:ln w="3175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87316931-25CD-0871-421A-C14763CA63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02" b="5704"/>
          <a:stretch/>
        </p:blipFill>
        <p:spPr>
          <a:xfrm>
            <a:off x="8871703" y="171079"/>
            <a:ext cx="2119033" cy="5037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AE4013-DD2B-51AA-A150-39C70051C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5319" y="0"/>
            <a:ext cx="1218399" cy="6748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09F00E9-D334-8931-FDA8-C48CA3B46CC8}"/>
              </a:ext>
            </a:extLst>
          </p:cNvPr>
          <p:cNvSpPr txBox="1"/>
          <p:nvPr/>
        </p:nvSpPr>
        <p:spPr>
          <a:xfrm>
            <a:off x="4068518" y="6518648"/>
            <a:ext cx="2198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www.stellecloud.com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2952C6-2D23-A00D-8145-DC80F7DE5C26}"/>
              </a:ext>
            </a:extLst>
          </p:cNvPr>
          <p:cNvSpPr txBox="1"/>
          <p:nvPr/>
        </p:nvSpPr>
        <p:spPr>
          <a:xfrm>
            <a:off x="6496601" y="6507773"/>
            <a:ext cx="1718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www.corvit.com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110AFD-B09B-8E2E-EF89-1BFAA4A4EC26}"/>
              </a:ext>
            </a:extLst>
          </p:cNvPr>
          <p:cNvSpPr txBox="1"/>
          <p:nvPr/>
        </p:nvSpPr>
        <p:spPr>
          <a:xfrm rot="5400000">
            <a:off x="8858868" y="4699850"/>
            <a:ext cx="6140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Not for distribution 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Ⓒ</a:t>
            </a:r>
            <a:r>
              <a:rPr lang="en-US" b="0" i="0" u="none" strike="noStrike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StelleCloud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</a:t>
            </a:r>
            <a:endParaRPr lang="en-US" dirty="0"/>
          </a:p>
        </p:txBody>
      </p:sp>
      <p:pic>
        <p:nvPicPr>
          <p:cNvPr id="2" name="Picture 3" descr="Diagram&#10;&#10;Description automatically generated">
            <a:extLst>
              <a:ext uri="{FF2B5EF4-FFF2-40B4-BE49-F238E27FC236}">
                <a16:creationId xmlns:a16="http://schemas.microsoft.com/office/drawing/2014/main" id="{A9021B60-49F8-7C5C-2FCD-1377740AE4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3115" y="882563"/>
            <a:ext cx="9383485" cy="5188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0321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5D06765-BB59-A3E1-5D57-17B1FE79FAFF}"/>
              </a:ext>
            </a:extLst>
          </p:cNvPr>
          <p:cNvCxnSpPr>
            <a:cxnSpLocks/>
          </p:cNvCxnSpPr>
          <p:nvPr/>
        </p:nvCxnSpPr>
        <p:spPr>
          <a:xfrm>
            <a:off x="78282" y="-32249"/>
            <a:ext cx="0" cy="6920229"/>
          </a:xfrm>
          <a:prstGeom prst="line">
            <a:avLst/>
          </a:prstGeom>
          <a:ln w="3175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87316931-25CD-0871-421A-C14763CA63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02" b="5704"/>
          <a:stretch/>
        </p:blipFill>
        <p:spPr>
          <a:xfrm>
            <a:off x="8871703" y="171079"/>
            <a:ext cx="2119033" cy="5037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AE4013-DD2B-51AA-A150-39C70051C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5319" y="0"/>
            <a:ext cx="1218399" cy="6748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09F00E9-D334-8931-FDA8-C48CA3B46CC8}"/>
              </a:ext>
            </a:extLst>
          </p:cNvPr>
          <p:cNvSpPr txBox="1"/>
          <p:nvPr/>
        </p:nvSpPr>
        <p:spPr>
          <a:xfrm>
            <a:off x="4068518" y="6518648"/>
            <a:ext cx="2198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www.stellecloud.com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2952C6-2D23-A00D-8145-DC80F7DE5C26}"/>
              </a:ext>
            </a:extLst>
          </p:cNvPr>
          <p:cNvSpPr txBox="1"/>
          <p:nvPr/>
        </p:nvSpPr>
        <p:spPr>
          <a:xfrm>
            <a:off x="6496601" y="6507773"/>
            <a:ext cx="1718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www.corvit.com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110AFD-B09B-8E2E-EF89-1BFAA4A4EC26}"/>
              </a:ext>
            </a:extLst>
          </p:cNvPr>
          <p:cNvSpPr txBox="1"/>
          <p:nvPr/>
        </p:nvSpPr>
        <p:spPr>
          <a:xfrm rot="5400000">
            <a:off x="8858868" y="4699850"/>
            <a:ext cx="6140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Not for distribution 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Ⓒ</a:t>
            </a:r>
            <a:r>
              <a:rPr lang="en-US" b="0" i="0" u="none" strike="noStrike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StelleCloud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</a:t>
            </a:r>
            <a:endParaRPr lang="en-US" dirty="0"/>
          </a:p>
        </p:txBody>
      </p:sp>
      <p:pic>
        <p:nvPicPr>
          <p:cNvPr id="2" name="Picture 3" descr="Text&#10;&#10;Description automatically generated">
            <a:extLst>
              <a:ext uri="{FF2B5EF4-FFF2-40B4-BE49-F238E27FC236}">
                <a16:creationId xmlns:a16="http://schemas.microsoft.com/office/drawing/2014/main" id="{71BF820D-93A7-A0AE-D9A8-8258638F9C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2436" y="1078288"/>
            <a:ext cx="10227128" cy="4959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05564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5D06765-BB59-A3E1-5D57-17B1FE79FAFF}"/>
              </a:ext>
            </a:extLst>
          </p:cNvPr>
          <p:cNvCxnSpPr>
            <a:cxnSpLocks/>
          </p:cNvCxnSpPr>
          <p:nvPr/>
        </p:nvCxnSpPr>
        <p:spPr>
          <a:xfrm>
            <a:off x="78282" y="-32249"/>
            <a:ext cx="0" cy="6920229"/>
          </a:xfrm>
          <a:prstGeom prst="line">
            <a:avLst/>
          </a:prstGeom>
          <a:ln w="3175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87316931-25CD-0871-421A-C14763CA63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02" b="5704"/>
          <a:stretch/>
        </p:blipFill>
        <p:spPr>
          <a:xfrm>
            <a:off x="8871703" y="171079"/>
            <a:ext cx="2119033" cy="5037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AE4013-DD2B-51AA-A150-39C70051C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5319" y="0"/>
            <a:ext cx="1218399" cy="6748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09F00E9-D334-8931-FDA8-C48CA3B46CC8}"/>
              </a:ext>
            </a:extLst>
          </p:cNvPr>
          <p:cNvSpPr txBox="1"/>
          <p:nvPr/>
        </p:nvSpPr>
        <p:spPr>
          <a:xfrm>
            <a:off x="4068518" y="6518648"/>
            <a:ext cx="2198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www.stellecloud.com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2952C6-2D23-A00D-8145-DC80F7DE5C26}"/>
              </a:ext>
            </a:extLst>
          </p:cNvPr>
          <p:cNvSpPr txBox="1"/>
          <p:nvPr/>
        </p:nvSpPr>
        <p:spPr>
          <a:xfrm>
            <a:off x="6496601" y="6507773"/>
            <a:ext cx="1718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www.corvit.com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110AFD-B09B-8E2E-EF89-1BFAA4A4EC26}"/>
              </a:ext>
            </a:extLst>
          </p:cNvPr>
          <p:cNvSpPr txBox="1"/>
          <p:nvPr/>
        </p:nvSpPr>
        <p:spPr>
          <a:xfrm rot="5400000">
            <a:off x="8858868" y="4699850"/>
            <a:ext cx="6140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Not for distribution 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Ⓒ</a:t>
            </a:r>
            <a:r>
              <a:rPr lang="en-US" b="0" i="0" u="none" strike="noStrike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StelleCloud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</a:t>
            </a:r>
            <a:endParaRPr lang="en-US" dirty="0"/>
          </a:p>
        </p:txBody>
      </p:sp>
      <p:pic>
        <p:nvPicPr>
          <p:cNvPr id="2" name="Picture 3" descr="A picture containing diagram&#10;&#10;Description automatically generated">
            <a:extLst>
              <a:ext uri="{FF2B5EF4-FFF2-40B4-BE49-F238E27FC236}">
                <a16:creationId xmlns:a16="http://schemas.microsoft.com/office/drawing/2014/main" id="{E16F4D66-C6D1-A55B-F109-BE2474A393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0829" y="998343"/>
            <a:ext cx="9519556" cy="5201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06090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5D06765-BB59-A3E1-5D57-17B1FE79FAFF}"/>
              </a:ext>
            </a:extLst>
          </p:cNvPr>
          <p:cNvCxnSpPr>
            <a:cxnSpLocks/>
          </p:cNvCxnSpPr>
          <p:nvPr/>
        </p:nvCxnSpPr>
        <p:spPr>
          <a:xfrm>
            <a:off x="78282" y="-32249"/>
            <a:ext cx="0" cy="6920229"/>
          </a:xfrm>
          <a:prstGeom prst="line">
            <a:avLst/>
          </a:prstGeom>
          <a:ln w="3175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87316931-25CD-0871-421A-C14763CA63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02" b="5704"/>
          <a:stretch/>
        </p:blipFill>
        <p:spPr>
          <a:xfrm>
            <a:off x="8871703" y="171079"/>
            <a:ext cx="2119033" cy="5037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AE4013-DD2B-51AA-A150-39C70051C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5319" y="0"/>
            <a:ext cx="1218399" cy="6748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09F00E9-D334-8931-FDA8-C48CA3B46CC8}"/>
              </a:ext>
            </a:extLst>
          </p:cNvPr>
          <p:cNvSpPr txBox="1"/>
          <p:nvPr/>
        </p:nvSpPr>
        <p:spPr>
          <a:xfrm>
            <a:off x="4068518" y="6518648"/>
            <a:ext cx="2198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www.stellecloud.com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2952C6-2D23-A00D-8145-DC80F7DE5C26}"/>
              </a:ext>
            </a:extLst>
          </p:cNvPr>
          <p:cNvSpPr txBox="1"/>
          <p:nvPr/>
        </p:nvSpPr>
        <p:spPr>
          <a:xfrm>
            <a:off x="6496601" y="6507773"/>
            <a:ext cx="1718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www.corvit.com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110AFD-B09B-8E2E-EF89-1BFAA4A4EC26}"/>
              </a:ext>
            </a:extLst>
          </p:cNvPr>
          <p:cNvSpPr txBox="1"/>
          <p:nvPr/>
        </p:nvSpPr>
        <p:spPr>
          <a:xfrm rot="5400000">
            <a:off x="8858868" y="4699850"/>
            <a:ext cx="6140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Not for distribution 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Ⓒ</a:t>
            </a:r>
            <a:r>
              <a:rPr lang="en-US" b="0" i="0" u="none" strike="noStrike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StelleCloud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</a:t>
            </a:r>
            <a:endParaRPr lang="en-US" dirty="0"/>
          </a:p>
        </p:txBody>
      </p:sp>
      <p:pic>
        <p:nvPicPr>
          <p:cNvPr id="2" name="Picture 3" descr="Diagram&#10;&#10;Description automatically generated">
            <a:extLst>
              <a:ext uri="{FF2B5EF4-FFF2-40B4-BE49-F238E27FC236}">
                <a16:creationId xmlns:a16="http://schemas.microsoft.com/office/drawing/2014/main" id="{EE209348-3B76-2DAD-9676-AA134A5806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7186" y="743569"/>
            <a:ext cx="10308771" cy="5316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57748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5D06765-BB59-A3E1-5D57-17B1FE79FAFF}"/>
              </a:ext>
            </a:extLst>
          </p:cNvPr>
          <p:cNvCxnSpPr>
            <a:cxnSpLocks/>
          </p:cNvCxnSpPr>
          <p:nvPr/>
        </p:nvCxnSpPr>
        <p:spPr>
          <a:xfrm>
            <a:off x="78282" y="-32249"/>
            <a:ext cx="0" cy="6920229"/>
          </a:xfrm>
          <a:prstGeom prst="line">
            <a:avLst/>
          </a:prstGeom>
          <a:ln w="3175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87316931-25CD-0871-421A-C14763CA63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02" b="5704"/>
          <a:stretch/>
        </p:blipFill>
        <p:spPr>
          <a:xfrm>
            <a:off x="8871703" y="171079"/>
            <a:ext cx="2119033" cy="5037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AE4013-DD2B-51AA-A150-39C70051C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5319" y="0"/>
            <a:ext cx="1218399" cy="6748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09F00E9-D334-8931-FDA8-C48CA3B46CC8}"/>
              </a:ext>
            </a:extLst>
          </p:cNvPr>
          <p:cNvSpPr txBox="1"/>
          <p:nvPr/>
        </p:nvSpPr>
        <p:spPr>
          <a:xfrm>
            <a:off x="4068518" y="6518648"/>
            <a:ext cx="2198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www.stellecloud.com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2952C6-2D23-A00D-8145-DC80F7DE5C26}"/>
              </a:ext>
            </a:extLst>
          </p:cNvPr>
          <p:cNvSpPr txBox="1"/>
          <p:nvPr/>
        </p:nvSpPr>
        <p:spPr>
          <a:xfrm>
            <a:off x="6496601" y="6507773"/>
            <a:ext cx="1718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www.corvit.com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110AFD-B09B-8E2E-EF89-1BFAA4A4EC26}"/>
              </a:ext>
            </a:extLst>
          </p:cNvPr>
          <p:cNvSpPr txBox="1"/>
          <p:nvPr/>
        </p:nvSpPr>
        <p:spPr>
          <a:xfrm rot="5400000">
            <a:off x="8858868" y="4699850"/>
            <a:ext cx="6140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Not for distribution 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Ⓒ</a:t>
            </a:r>
            <a:r>
              <a:rPr lang="en-US" b="0" i="0" u="none" strike="noStrike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StelleCloud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</a:t>
            </a:r>
            <a:endParaRPr lang="en-US" dirty="0"/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1B790152-3EB0-202E-5D04-EDC173A365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6900" y="741530"/>
            <a:ext cx="9029699" cy="5361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74724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5D06765-BB59-A3E1-5D57-17B1FE79FAFF}"/>
              </a:ext>
            </a:extLst>
          </p:cNvPr>
          <p:cNvCxnSpPr>
            <a:cxnSpLocks/>
          </p:cNvCxnSpPr>
          <p:nvPr/>
        </p:nvCxnSpPr>
        <p:spPr>
          <a:xfrm>
            <a:off x="78282" y="-32249"/>
            <a:ext cx="0" cy="6920229"/>
          </a:xfrm>
          <a:prstGeom prst="line">
            <a:avLst/>
          </a:prstGeom>
          <a:ln w="3175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87316931-25CD-0871-421A-C14763CA63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02" b="5704"/>
          <a:stretch/>
        </p:blipFill>
        <p:spPr>
          <a:xfrm>
            <a:off x="8871703" y="171079"/>
            <a:ext cx="2119033" cy="5037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AE4013-DD2B-51AA-A150-39C70051C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5319" y="0"/>
            <a:ext cx="1218399" cy="6748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09F00E9-D334-8931-FDA8-C48CA3B46CC8}"/>
              </a:ext>
            </a:extLst>
          </p:cNvPr>
          <p:cNvSpPr txBox="1"/>
          <p:nvPr/>
        </p:nvSpPr>
        <p:spPr>
          <a:xfrm>
            <a:off x="4068518" y="6518648"/>
            <a:ext cx="2198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www.stellecloud.com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2952C6-2D23-A00D-8145-DC80F7DE5C26}"/>
              </a:ext>
            </a:extLst>
          </p:cNvPr>
          <p:cNvSpPr txBox="1"/>
          <p:nvPr/>
        </p:nvSpPr>
        <p:spPr>
          <a:xfrm>
            <a:off x="6496601" y="6507773"/>
            <a:ext cx="1718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www.corvit.com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110AFD-B09B-8E2E-EF89-1BFAA4A4EC26}"/>
              </a:ext>
            </a:extLst>
          </p:cNvPr>
          <p:cNvSpPr txBox="1"/>
          <p:nvPr/>
        </p:nvSpPr>
        <p:spPr>
          <a:xfrm rot="5400000">
            <a:off x="8858868" y="4699850"/>
            <a:ext cx="6140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Not for distribution 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Ⓒ</a:t>
            </a:r>
            <a:r>
              <a:rPr lang="en-US" b="0" i="0" u="none" strike="noStrike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StelleCloud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</a:t>
            </a:r>
            <a:endParaRPr lang="en-US" dirty="0"/>
          </a:p>
        </p:txBody>
      </p:sp>
      <p:pic>
        <p:nvPicPr>
          <p:cNvPr id="2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C3F748C-4CEE-FF47-3DEF-D8E5FCC6E2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6400" y="845233"/>
            <a:ext cx="9002485" cy="526278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2A788A1D-17FF-0992-B42C-22A00BE819E4}"/>
                  </a:ext>
                </a:extLst>
              </p14:cNvPr>
              <p14:cNvContentPartPr/>
              <p14:nvPr/>
            </p14:nvContentPartPr>
            <p14:xfrm>
              <a:off x="681337" y="5602173"/>
              <a:ext cx="7560485" cy="712997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2A788A1D-17FF-0992-B42C-22A00BE819E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18339" y="5539219"/>
                <a:ext cx="7686121" cy="83854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2171E57E-DAC9-667F-1C2D-5A69FB668FED}"/>
                  </a:ext>
                </a:extLst>
              </p14:cNvPr>
              <p14:cNvContentPartPr/>
              <p14:nvPr/>
            </p14:nvContentPartPr>
            <p14:xfrm>
              <a:off x="8245928" y="6097237"/>
              <a:ext cx="231702" cy="13607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2171E57E-DAC9-667F-1C2D-5A69FB668FE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183063" y="6029591"/>
                <a:ext cx="357073" cy="14928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810952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5D06765-BB59-A3E1-5D57-17B1FE79FAFF}"/>
              </a:ext>
            </a:extLst>
          </p:cNvPr>
          <p:cNvCxnSpPr>
            <a:cxnSpLocks/>
          </p:cNvCxnSpPr>
          <p:nvPr/>
        </p:nvCxnSpPr>
        <p:spPr>
          <a:xfrm>
            <a:off x="78282" y="-32249"/>
            <a:ext cx="0" cy="6920229"/>
          </a:xfrm>
          <a:prstGeom prst="line">
            <a:avLst/>
          </a:prstGeom>
          <a:ln w="3175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87316931-25CD-0871-421A-C14763CA63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02" b="5704"/>
          <a:stretch/>
        </p:blipFill>
        <p:spPr>
          <a:xfrm>
            <a:off x="8871703" y="171079"/>
            <a:ext cx="2119033" cy="5037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AE4013-DD2B-51AA-A150-39C70051C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5319" y="0"/>
            <a:ext cx="1218399" cy="6748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09F00E9-D334-8931-FDA8-C48CA3B46CC8}"/>
              </a:ext>
            </a:extLst>
          </p:cNvPr>
          <p:cNvSpPr txBox="1"/>
          <p:nvPr/>
        </p:nvSpPr>
        <p:spPr>
          <a:xfrm>
            <a:off x="4068518" y="6518648"/>
            <a:ext cx="2198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www.stellecloud.com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2952C6-2D23-A00D-8145-DC80F7DE5C26}"/>
              </a:ext>
            </a:extLst>
          </p:cNvPr>
          <p:cNvSpPr txBox="1"/>
          <p:nvPr/>
        </p:nvSpPr>
        <p:spPr>
          <a:xfrm>
            <a:off x="6496601" y="6507773"/>
            <a:ext cx="1718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www.corvit.com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110AFD-B09B-8E2E-EF89-1BFAA4A4EC26}"/>
              </a:ext>
            </a:extLst>
          </p:cNvPr>
          <p:cNvSpPr txBox="1"/>
          <p:nvPr/>
        </p:nvSpPr>
        <p:spPr>
          <a:xfrm rot="5400000">
            <a:off x="8858868" y="4699850"/>
            <a:ext cx="6140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Not for distribution 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Ⓒ</a:t>
            </a:r>
            <a:r>
              <a:rPr lang="en-US" b="0" i="0" u="none" strike="noStrike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StelleCloud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</a:t>
            </a:r>
            <a:endParaRPr lang="en-US" dirty="0"/>
          </a:p>
        </p:txBody>
      </p:sp>
      <p:pic>
        <p:nvPicPr>
          <p:cNvPr id="2" name="Picture 3" descr="Graphical user interface, PowerPoint&#10;&#10;Description automatically generated">
            <a:extLst>
              <a:ext uri="{FF2B5EF4-FFF2-40B4-BE49-F238E27FC236}">
                <a16:creationId xmlns:a16="http://schemas.microsoft.com/office/drawing/2014/main" id="{1294FA34-F5C6-D463-8A93-CC6BAC74C1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150" y="606404"/>
            <a:ext cx="10716985" cy="5740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01431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5D06765-BB59-A3E1-5D57-17B1FE79FAFF}"/>
              </a:ext>
            </a:extLst>
          </p:cNvPr>
          <p:cNvCxnSpPr>
            <a:cxnSpLocks/>
          </p:cNvCxnSpPr>
          <p:nvPr/>
        </p:nvCxnSpPr>
        <p:spPr>
          <a:xfrm>
            <a:off x="78282" y="-32249"/>
            <a:ext cx="0" cy="6920229"/>
          </a:xfrm>
          <a:prstGeom prst="line">
            <a:avLst/>
          </a:prstGeom>
          <a:ln w="3175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87316931-25CD-0871-421A-C14763CA63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02" b="5704"/>
          <a:stretch/>
        </p:blipFill>
        <p:spPr>
          <a:xfrm>
            <a:off x="8871703" y="171079"/>
            <a:ext cx="2119033" cy="5037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AE4013-DD2B-51AA-A150-39C70051C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5319" y="0"/>
            <a:ext cx="1218399" cy="6748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09F00E9-D334-8931-FDA8-C48CA3B46CC8}"/>
              </a:ext>
            </a:extLst>
          </p:cNvPr>
          <p:cNvSpPr txBox="1"/>
          <p:nvPr/>
        </p:nvSpPr>
        <p:spPr>
          <a:xfrm>
            <a:off x="4068518" y="6518648"/>
            <a:ext cx="2198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www.stellecloud.com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2952C6-2D23-A00D-8145-DC80F7DE5C26}"/>
              </a:ext>
            </a:extLst>
          </p:cNvPr>
          <p:cNvSpPr txBox="1"/>
          <p:nvPr/>
        </p:nvSpPr>
        <p:spPr>
          <a:xfrm>
            <a:off x="6496601" y="6507773"/>
            <a:ext cx="1718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www.corvit.com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110AFD-B09B-8E2E-EF89-1BFAA4A4EC26}"/>
              </a:ext>
            </a:extLst>
          </p:cNvPr>
          <p:cNvSpPr txBox="1"/>
          <p:nvPr/>
        </p:nvSpPr>
        <p:spPr>
          <a:xfrm rot="5400000">
            <a:off x="8858868" y="4699850"/>
            <a:ext cx="6140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Not for distribution 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Ⓒ</a:t>
            </a:r>
            <a:r>
              <a:rPr lang="en-US" b="0" i="0" u="none" strike="noStrike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StelleCloud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</a:t>
            </a:r>
            <a:endParaRPr lang="en-US" dirty="0"/>
          </a:p>
        </p:txBody>
      </p:sp>
      <p:pic>
        <p:nvPicPr>
          <p:cNvPr id="2" name="Picture 3" descr="Diagram&#10;&#10;Description automatically generated">
            <a:extLst>
              <a:ext uri="{FF2B5EF4-FFF2-40B4-BE49-F238E27FC236}">
                <a16:creationId xmlns:a16="http://schemas.microsoft.com/office/drawing/2014/main" id="{E133E31B-100F-B3B3-D5C6-0E0A71FAE9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9186" y="1009066"/>
            <a:ext cx="8798378" cy="478544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F27A175B-015A-6CFC-76A0-8118D2987832}"/>
                  </a:ext>
                </a:extLst>
              </p14:cNvPr>
              <p14:cNvContentPartPr/>
              <p14:nvPr/>
            </p14:nvContentPartPr>
            <p14:xfrm>
              <a:off x="1225228" y="5597601"/>
              <a:ext cx="2842864" cy="393327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F27A175B-015A-6CFC-76A0-8118D298783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62597" y="5534683"/>
                <a:ext cx="2968486" cy="5188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31258F2-76C1-63C5-1790-CEE88784D2F3}"/>
                  </a:ext>
                </a:extLst>
              </p14:cNvPr>
              <p14:cNvContentPartPr/>
              <p14:nvPr/>
            </p14:nvContentPartPr>
            <p14:xfrm>
              <a:off x="10352159" y="4340231"/>
              <a:ext cx="114096" cy="1514408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31258F2-76C1-63C5-1790-CEE88784D2F3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289729" y="4277611"/>
                <a:ext cx="239315" cy="164000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4682334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5D06765-BB59-A3E1-5D57-17B1FE79FAFF}"/>
              </a:ext>
            </a:extLst>
          </p:cNvPr>
          <p:cNvCxnSpPr>
            <a:cxnSpLocks/>
          </p:cNvCxnSpPr>
          <p:nvPr/>
        </p:nvCxnSpPr>
        <p:spPr>
          <a:xfrm>
            <a:off x="78282" y="-32249"/>
            <a:ext cx="0" cy="6920229"/>
          </a:xfrm>
          <a:prstGeom prst="line">
            <a:avLst/>
          </a:prstGeom>
          <a:ln w="3175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87316931-25CD-0871-421A-C14763CA63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02" b="5704"/>
          <a:stretch/>
        </p:blipFill>
        <p:spPr>
          <a:xfrm>
            <a:off x="8871703" y="171079"/>
            <a:ext cx="2119033" cy="5037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AE4013-DD2B-51AA-A150-39C70051C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5319" y="0"/>
            <a:ext cx="1218399" cy="6748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09F00E9-D334-8931-FDA8-C48CA3B46CC8}"/>
              </a:ext>
            </a:extLst>
          </p:cNvPr>
          <p:cNvSpPr txBox="1"/>
          <p:nvPr/>
        </p:nvSpPr>
        <p:spPr>
          <a:xfrm>
            <a:off x="4068518" y="6518648"/>
            <a:ext cx="2198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www.stellecloud.com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2952C6-2D23-A00D-8145-DC80F7DE5C26}"/>
              </a:ext>
            </a:extLst>
          </p:cNvPr>
          <p:cNvSpPr txBox="1"/>
          <p:nvPr/>
        </p:nvSpPr>
        <p:spPr>
          <a:xfrm>
            <a:off x="6496601" y="6507773"/>
            <a:ext cx="1718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www.corvit.com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110AFD-B09B-8E2E-EF89-1BFAA4A4EC26}"/>
              </a:ext>
            </a:extLst>
          </p:cNvPr>
          <p:cNvSpPr txBox="1"/>
          <p:nvPr/>
        </p:nvSpPr>
        <p:spPr>
          <a:xfrm rot="5400000">
            <a:off x="8858868" y="4699850"/>
            <a:ext cx="6140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Not for distribution 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Ⓒ</a:t>
            </a:r>
            <a:r>
              <a:rPr lang="en-US" b="0" i="0" u="none" strike="noStrike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StelleCloud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</a:t>
            </a:r>
            <a:endParaRPr lang="en-US" dirty="0"/>
          </a:p>
        </p:txBody>
      </p:sp>
      <p:pic>
        <p:nvPicPr>
          <p:cNvPr id="2" name="Picture 3" descr="Table&#10;&#10;Description automatically generated">
            <a:extLst>
              <a:ext uri="{FF2B5EF4-FFF2-40B4-BE49-F238E27FC236}">
                <a16:creationId xmlns:a16="http://schemas.microsoft.com/office/drawing/2014/main" id="{7AA083EC-A919-AA18-C0C0-97B49C7955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5400" y="852720"/>
            <a:ext cx="9914164" cy="5315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75335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5D06765-BB59-A3E1-5D57-17B1FE79FAFF}"/>
              </a:ext>
            </a:extLst>
          </p:cNvPr>
          <p:cNvCxnSpPr>
            <a:cxnSpLocks/>
          </p:cNvCxnSpPr>
          <p:nvPr/>
        </p:nvCxnSpPr>
        <p:spPr>
          <a:xfrm>
            <a:off x="78282" y="-32249"/>
            <a:ext cx="0" cy="6920229"/>
          </a:xfrm>
          <a:prstGeom prst="line">
            <a:avLst/>
          </a:prstGeom>
          <a:ln w="3175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87316931-25CD-0871-421A-C14763CA63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02" b="5704"/>
          <a:stretch/>
        </p:blipFill>
        <p:spPr>
          <a:xfrm>
            <a:off x="8871703" y="171079"/>
            <a:ext cx="2119033" cy="5037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AE4013-DD2B-51AA-A150-39C70051C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5319" y="0"/>
            <a:ext cx="1218399" cy="6748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09F00E9-D334-8931-FDA8-C48CA3B46CC8}"/>
              </a:ext>
            </a:extLst>
          </p:cNvPr>
          <p:cNvSpPr txBox="1"/>
          <p:nvPr/>
        </p:nvSpPr>
        <p:spPr>
          <a:xfrm>
            <a:off x="4068518" y="6518648"/>
            <a:ext cx="2198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www.stellecloud.com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2952C6-2D23-A00D-8145-DC80F7DE5C26}"/>
              </a:ext>
            </a:extLst>
          </p:cNvPr>
          <p:cNvSpPr txBox="1"/>
          <p:nvPr/>
        </p:nvSpPr>
        <p:spPr>
          <a:xfrm>
            <a:off x="6496601" y="6507773"/>
            <a:ext cx="1718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www.corvit.com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110AFD-B09B-8E2E-EF89-1BFAA4A4EC26}"/>
              </a:ext>
            </a:extLst>
          </p:cNvPr>
          <p:cNvSpPr txBox="1"/>
          <p:nvPr/>
        </p:nvSpPr>
        <p:spPr>
          <a:xfrm rot="5400000">
            <a:off x="8858868" y="4699850"/>
            <a:ext cx="6140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Not for distribution 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Ⓒ</a:t>
            </a:r>
            <a:r>
              <a:rPr lang="en-US" b="0" i="0" u="none" strike="noStrike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StelleCloud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</a:t>
            </a:r>
            <a:endParaRPr lang="en-US" dirty="0"/>
          </a:p>
        </p:txBody>
      </p:sp>
      <p:pic>
        <p:nvPicPr>
          <p:cNvPr id="2" name="Picture 3" descr="Diagram&#10;&#10;Description automatically generated">
            <a:extLst>
              <a:ext uri="{FF2B5EF4-FFF2-40B4-BE49-F238E27FC236}">
                <a16:creationId xmlns:a16="http://schemas.microsoft.com/office/drawing/2014/main" id="{583AFDAE-A1BE-1011-2470-9395AB3667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0793" y="916876"/>
            <a:ext cx="10594521" cy="5241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12652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5D06765-BB59-A3E1-5D57-17B1FE79FAFF}"/>
              </a:ext>
            </a:extLst>
          </p:cNvPr>
          <p:cNvCxnSpPr>
            <a:cxnSpLocks/>
          </p:cNvCxnSpPr>
          <p:nvPr/>
        </p:nvCxnSpPr>
        <p:spPr>
          <a:xfrm>
            <a:off x="78282" y="-32249"/>
            <a:ext cx="0" cy="6920229"/>
          </a:xfrm>
          <a:prstGeom prst="line">
            <a:avLst/>
          </a:prstGeom>
          <a:ln w="3175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87316931-25CD-0871-421A-C14763CA63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02" b="5704"/>
          <a:stretch/>
        </p:blipFill>
        <p:spPr>
          <a:xfrm>
            <a:off x="8871703" y="171079"/>
            <a:ext cx="2119033" cy="5037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AE4013-DD2B-51AA-A150-39C70051C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5319" y="0"/>
            <a:ext cx="1218399" cy="6748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09F00E9-D334-8931-FDA8-C48CA3B46CC8}"/>
              </a:ext>
            </a:extLst>
          </p:cNvPr>
          <p:cNvSpPr txBox="1"/>
          <p:nvPr/>
        </p:nvSpPr>
        <p:spPr>
          <a:xfrm>
            <a:off x="4068518" y="6518648"/>
            <a:ext cx="2198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www.stellecloud.com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2952C6-2D23-A00D-8145-DC80F7DE5C26}"/>
              </a:ext>
            </a:extLst>
          </p:cNvPr>
          <p:cNvSpPr txBox="1"/>
          <p:nvPr/>
        </p:nvSpPr>
        <p:spPr>
          <a:xfrm>
            <a:off x="6496601" y="6507773"/>
            <a:ext cx="1718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www.corvit.com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110AFD-B09B-8E2E-EF89-1BFAA4A4EC26}"/>
              </a:ext>
            </a:extLst>
          </p:cNvPr>
          <p:cNvSpPr txBox="1"/>
          <p:nvPr/>
        </p:nvSpPr>
        <p:spPr>
          <a:xfrm rot="5400000">
            <a:off x="8858868" y="4699850"/>
            <a:ext cx="6140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Not for distribution 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Ⓒ</a:t>
            </a:r>
            <a:r>
              <a:rPr lang="en-US" b="0" i="0" u="none" strike="noStrike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StelleCloud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</a:t>
            </a:r>
            <a:endParaRPr lang="en-US" dirty="0"/>
          </a:p>
        </p:txBody>
      </p:sp>
      <p:pic>
        <p:nvPicPr>
          <p:cNvPr id="2" name="Picture 3" descr="Diagram&#10;&#10;Description automatically generated">
            <a:extLst>
              <a:ext uri="{FF2B5EF4-FFF2-40B4-BE49-F238E27FC236}">
                <a16:creationId xmlns:a16="http://schemas.microsoft.com/office/drawing/2014/main" id="{3463119A-0DB3-387A-E797-E3AEFC669A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9186" y="1051945"/>
            <a:ext cx="9070521" cy="4849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31559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5D06765-BB59-A3E1-5D57-17B1FE79FAFF}"/>
              </a:ext>
            </a:extLst>
          </p:cNvPr>
          <p:cNvCxnSpPr>
            <a:cxnSpLocks/>
          </p:cNvCxnSpPr>
          <p:nvPr/>
        </p:nvCxnSpPr>
        <p:spPr>
          <a:xfrm>
            <a:off x="78282" y="-32249"/>
            <a:ext cx="0" cy="6920229"/>
          </a:xfrm>
          <a:prstGeom prst="line">
            <a:avLst/>
          </a:prstGeom>
          <a:ln w="3175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87316931-25CD-0871-421A-C14763CA63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02" b="5704"/>
          <a:stretch/>
        </p:blipFill>
        <p:spPr>
          <a:xfrm>
            <a:off x="8871703" y="171079"/>
            <a:ext cx="2119033" cy="5037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AE4013-DD2B-51AA-A150-39C70051C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5319" y="0"/>
            <a:ext cx="1218399" cy="6748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09F00E9-D334-8931-FDA8-C48CA3B46CC8}"/>
              </a:ext>
            </a:extLst>
          </p:cNvPr>
          <p:cNvSpPr txBox="1"/>
          <p:nvPr/>
        </p:nvSpPr>
        <p:spPr>
          <a:xfrm>
            <a:off x="4068518" y="6518648"/>
            <a:ext cx="2198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www.stellecloud.com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2952C6-2D23-A00D-8145-DC80F7DE5C26}"/>
              </a:ext>
            </a:extLst>
          </p:cNvPr>
          <p:cNvSpPr txBox="1"/>
          <p:nvPr/>
        </p:nvSpPr>
        <p:spPr>
          <a:xfrm>
            <a:off x="6496601" y="6507773"/>
            <a:ext cx="1718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www.corvit.com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110AFD-B09B-8E2E-EF89-1BFAA4A4EC26}"/>
              </a:ext>
            </a:extLst>
          </p:cNvPr>
          <p:cNvSpPr txBox="1"/>
          <p:nvPr/>
        </p:nvSpPr>
        <p:spPr>
          <a:xfrm rot="5400000">
            <a:off x="8858868" y="4699850"/>
            <a:ext cx="6140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Not for distribution 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Ⓒ</a:t>
            </a:r>
            <a:r>
              <a:rPr lang="en-US" b="0" i="0" u="none" strike="noStrike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StelleCloud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</a:t>
            </a:r>
            <a:endParaRPr lang="en-US" dirty="0"/>
          </a:p>
        </p:txBody>
      </p:sp>
      <p:pic>
        <p:nvPicPr>
          <p:cNvPr id="2" name="Picture 3" descr="Text&#10;&#10;Description automatically generated">
            <a:extLst>
              <a:ext uri="{FF2B5EF4-FFF2-40B4-BE49-F238E27FC236}">
                <a16:creationId xmlns:a16="http://schemas.microsoft.com/office/drawing/2014/main" id="{77ABEBE8-00EE-0631-6426-2C7C6E9AE4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8043" y="1244421"/>
            <a:ext cx="9233807" cy="464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17892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5D06765-BB59-A3E1-5D57-17B1FE79FAFF}"/>
              </a:ext>
            </a:extLst>
          </p:cNvPr>
          <p:cNvCxnSpPr>
            <a:cxnSpLocks/>
          </p:cNvCxnSpPr>
          <p:nvPr/>
        </p:nvCxnSpPr>
        <p:spPr>
          <a:xfrm>
            <a:off x="78282" y="-32249"/>
            <a:ext cx="0" cy="6920229"/>
          </a:xfrm>
          <a:prstGeom prst="line">
            <a:avLst/>
          </a:prstGeom>
          <a:ln w="3175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87316931-25CD-0871-421A-C14763CA63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02" b="5704"/>
          <a:stretch/>
        </p:blipFill>
        <p:spPr>
          <a:xfrm>
            <a:off x="8871703" y="171079"/>
            <a:ext cx="2119033" cy="5037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AE4013-DD2B-51AA-A150-39C70051C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5319" y="0"/>
            <a:ext cx="1218399" cy="6748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09F00E9-D334-8931-FDA8-C48CA3B46CC8}"/>
              </a:ext>
            </a:extLst>
          </p:cNvPr>
          <p:cNvSpPr txBox="1"/>
          <p:nvPr/>
        </p:nvSpPr>
        <p:spPr>
          <a:xfrm>
            <a:off x="4068518" y="6518648"/>
            <a:ext cx="2198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www.stellecloud.com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2952C6-2D23-A00D-8145-DC80F7DE5C26}"/>
              </a:ext>
            </a:extLst>
          </p:cNvPr>
          <p:cNvSpPr txBox="1"/>
          <p:nvPr/>
        </p:nvSpPr>
        <p:spPr>
          <a:xfrm>
            <a:off x="6496601" y="6507773"/>
            <a:ext cx="1718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www.corvit.com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110AFD-B09B-8E2E-EF89-1BFAA4A4EC26}"/>
              </a:ext>
            </a:extLst>
          </p:cNvPr>
          <p:cNvSpPr txBox="1"/>
          <p:nvPr/>
        </p:nvSpPr>
        <p:spPr>
          <a:xfrm rot="5400000">
            <a:off x="8858868" y="4699850"/>
            <a:ext cx="6140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Not for distribution 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Ⓒ</a:t>
            </a:r>
            <a:r>
              <a:rPr lang="en-US" b="0" i="0" u="none" strike="noStrike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StelleCloud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</a:t>
            </a:r>
            <a:endParaRPr lang="en-US" dirty="0"/>
          </a:p>
        </p:txBody>
      </p:sp>
      <p:pic>
        <p:nvPicPr>
          <p:cNvPr id="2" name="Picture 3" descr="A picture containing chart&#10;&#10;Description automatically generated">
            <a:extLst>
              <a:ext uri="{FF2B5EF4-FFF2-40B4-BE49-F238E27FC236}">
                <a16:creationId xmlns:a16="http://schemas.microsoft.com/office/drawing/2014/main" id="{5AA23EF4-B813-E6FC-A1E9-83F29F8246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9650" y="969443"/>
            <a:ext cx="10404021" cy="5027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43758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5D06765-BB59-A3E1-5D57-17B1FE79FAFF}"/>
              </a:ext>
            </a:extLst>
          </p:cNvPr>
          <p:cNvCxnSpPr>
            <a:cxnSpLocks/>
          </p:cNvCxnSpPr>
          <p:nvPr/>
        </p:nvCxnSpPr>
        <p:spPr>
          <a:xfrm>
            <a:off x="78282" y="-32249"/>
            <a:ext cx="0" cy="6920229"/>
          </a:xfrm>
          <a:prstGeom prst="line">
            <a:avLst/>
          </a:prstGeom>
          <a:ln w="3175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87316931-25CD-0871-421A-C14763CA63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02" b="5704"/>
          <a:stretch/>
        </p:blipFill>
        <p:spPr>
          <a:xfrm>
            <a:off x="8871703" y="171079"/>
            <a:ext cx="2119033" cy="5037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AE4013-DD2B-51AA-A150-39C70051C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5319" y="0"/>
            <a:ext cx="1218399" cy="6748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09F00E9-D334-8931-FDA8-C48CA3B46CC8}"/>
              </a:ext>
            </a:extLst>
          </p:cNvPr>
          <p:cNvSpPr txBox="1"/>
          <p:nvPr/>
        </p:nvSpPr>
        <p:spPr>
          <a:xfrm>
            <a:off x="4068518" y="6518648"/>
            <a:ext cx="2198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www.stellecloud.com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2952C6-2D23-A00D-8145-DC80F7DE5C26}"/>
              </a:ext>
            </a:extLst>
          </p:cNvPr>
          <p:cNvSpPr txBox="1"/>
          <p:nvPr/>
        </p:nvSpPr>
        <p:spPr>
          <a:xfrm>
            <a:off x="6496601" y="6507773"/>
            <a:ext cx="1718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www.corvit.com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110AFD-B09B-8E2E-EF89-1BFAA4A4EC26}"/>
              </a:ext>
            </a:extLst>
          </p:cNvPr>
          <p:cNvSpPr txBox="1"/>
          <p:nvPr/>
        </p:nvSpPr>
        <p:spPr>
          <a:xfrm rot="5400000">
            <a:off x="8858868" y="4699850"/>
            <a:ext cx="6140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Not for distribution 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Ⓒ</a:t>
            </a:r>
            <a:r>
              <a:rPr lang="en-US" b="0" i="0" u="none" strike="noStrike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StelleCloud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</a:t>
            </a:r>
            <a:endParaRPr lang="en-US" dirty="0"/>
          </a:p>
        </p:txBody>
      </p:sp>
      <p:pic>
        <p:nvPicPr>
          <p:cNvPr id="2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6543A72-3051-82DF-7265-3A0EC557D8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1794" y="904231"/>
            <a:ext cx="10335985" cy="5212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78802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5D06765-BB59-A3E1-5D57-17B1FE79FAFF}"/>
              </a:ext>
            </a:extLst>
          </p:cNvPr>
          <p:cNvCxnSpPr>
            <a:cxnSpLocks/>
          </p:cNvCxnSpPr>
          <p:nvPr/>
        </p:nvCxnSpPr>
        <p:spPr>
          <a:xfrm>
            <a:off x="78282" y="-32249"/>
            <a:ext cx="0" cy="6920229"/>
          </a:xfrm>
          <a:prstGeom prst="line">
            <a:avLst/>
          </a:prstGeom>
          <a:ln w="3175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87316931-25CD-0871-421A-C14763CA63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02" b="5704"/>
          <a:stretch/>
        </p:blipFill>
        <p:spPr>
          <a:xfrm>
            <a:off x="8871703" y="171079"/>
            <a:ext cx="2119033" cy="5037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AE4013-DD2B-51AA-A150-39C70051C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5319" y="0"/>
            <a:ext cx="1218399" cy="6748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09F00E9-D334-8931-FDA8-C48CA3B46CC8}"/>
              </a:ext>
            </a:extLst>
          </p:cNvPr>
          <p:cNvSpPr txBox="1"/>
          <p:nvPr/>
        </p:nvSpPr>
        <p:spPr>
          <a:xfrm>
            <a:off x="4068518" y="6518648"/>
            <a:ext cx="2198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www.stellecloud.com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2952C6-2D23-A00D-8145-DC80F7DE5C26}"/>
              </a:ext>
            </a:extLst>
          </p:cNvPr>
          <p:cNvSpPr txBox="1"/>
          <p:nvPr/>
        </p:nvSpPr>
        <p:spPr>
          <a:xfrm>
            <a:off x="6496601" y="6507773"/>
            <a:ext cx="1718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www.corvit.com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110AFD-B09B-8E2E-EF89-1BFAA4A4EC26}"/>
              </a:ext>
            </a:extLst>
          </p:cNvPr>
          <p:cNvSpPr txBox="1"/>
          <p:nvPr/>
        </p:nvSpPr>
        <p:spPr>
          <a:xfrm rot="5400000">
            <a:off x="8858868" y="4699850"/>
            <a:ext cx="6140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Not for distribution 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Ⓒ</a:t>
            </a:r>
            <a:r>
              <a:rPr lang="en-US" b="0" i="0" u="none" strike="noStrike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StelleCloud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</a:t>
            </a:r>
            <a:endParaRPr lang="en-US" dirty="0"/>
          </a:p>
        </p:txBody>
      </p:sp>
      <p:pic>
        <p:nvPicPr>
          <p:cNvPr id="2" name="Picture 3" descr="Diagram&#10;&#10;Description automatically generated">
            <a:extLst>
              <a:ext uri="{FF2B5EF4-FFF2-40B4-BE49-F238E27FC236}">
                <a16:creationId xmlns:a16="http://schemas.microsoft.com/office/drawing/2014/main" id="{2D95DB60-52C0-7C90-EC44-DF58F57FB8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3076" y="902950"/>
            <a:ext cx="9791699" cy="511877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7CBF2E21-C033-4CB4-8CF2-6174A9823ACB}"/>
                  </a:ext>
                </a:extLst>
              </p14:cNvPr>
              <p14:cNvContentPartPr/>
              <p14:nvPr/>
            </p14:nvContentPartPr>
            <p14:xfrm>
              <a:off x="1226589" y="5729514"/>
              <a:ext cx="2107669" cy="372792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7CBF2E21-C033-4CB4-8CF2-6174A9823AC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63964" y="5666963"/>
                <a:ext cx="2233280" cy="4982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1F4EE53E-39A0-0B2E-6635-B339266C7724}"/>
                  </a:ext>
                </a:extLst>
              </p14:cNvPr>
              <p14:cNvContentPartPr/>
              <p14:nvPr/>
            </p14:nvContentPartPr>
            <p14:xfrm>
              <a:off x="4331793" y="5944507"/>
              <a:ext cx="660701" cy="71637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1F4EE53E-39A0-0B2E-6635-B339266C7724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269178" y="5881825"/>
                <a:ext cx="786292" cy="19664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9859428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5D06765-BB59-A3E1-5D57-17B1FE79FAFF}"/>
              </a:ext>
            </a:extLst>
          </p:cNvPr>
          <p:cNvCxnSpPr>
            <a:cxnSpLocks/>
          </p:cNvCxnSpPr>
          <p:nvPr/>
        </p:nvCxnSpPr>
        <p:spPr>
          <a:xfrm>
            <a:off x="78282" y="-32249"/>
            <a:ext cx="0" cy="6920229"/>
          </a:xfrm>
          <a:prstGeom prst="line">
            <a:avLst/>
          </a:prstGeom>
          <a:ln w="3175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87316931-25CD-0871-421A-C14763CA63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02" b="5704"/>
          <a:stretch/>
        </p:blipFill>
        <p:spPr>
          <a:xfrm>
            <a:off x="8871703" y="171079"/>
            <a:ext cx="2119033" cy="5037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AE4013-DD2B-51AA-A150-39C70051C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5319" y="0"/>
            <a:ext cx="1218399" cy="6748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09F00E9-D334-8931-FDA8-C48CA3B46CC8}"/>
              </a:ext>
            </a:extLst>
          </p:cNvPr>
          <p:cNvSpPr txBox="1"/>
          <p:nvPr/>
        </p:nvSpPr>
        <p:spPr>
          <a:xfrm>
            <a:off x="4068518" y="6518648"/>
            <a:ext cx="2198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www.stellecloud.com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2952C6-2D23-A00D-8145-DC80F7DE5C26}"/>
              </a:ext>
            </a:extLst>
          </p:cNvPr>
          <p:cNvSpPr txBox="1"/>
          <p:nvPr/>
        </p:nvSpPr>
        <p:spPr>
          <a:xfrm>
            <a:off x="6496601" y="6507773"/>
            <a:ext cx="1718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www.corvit.com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110AFD-B09B-8E2E-EF89-1BFAA4A4EC26}"/>
              </a:ext>
            </a:extLst>
          </p:cNvPr>
          <p:cNvSpPr txBox="1"/>
          <p:nvPr/>
        </p:nvSpPr>
        <p:spPr>
          <a:xfrm rot="5400000">
            <a:off x="8858868" y="4699850"/>
            <a:ext cx="6140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Not for distribution 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Ⓒ</a:t>
            </a:r>
            <a:r>
              <a:rPr lang="en-US" b="0" i="0" u="none" strike="noStrike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StelleCloud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</a:t>
            </a:r>
            <a:endParaRPr lang="en-US" dirty="0"/>
          </a:p>
        </p:txBody>
      </p:sp>
      <p:pic>
        <p:nvPicPr>
          <p:cNvPr id="4" name="Picture 5" descr="Diagram&#10;&#10;Description automatically generated">
            <a:extLst>
              <a:ext uri="{FF2B5EF4-FFF2-40B4-BE49-F238E27FC236}">
                <a16:creationId xmlns:a16="http://schemas.microsoft.com/office/drawing/2014/main" id="{F9085F29-D570-0627-51D2-FBD522CC1E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5722" y="679878"/>
            <a:ext cx="10023020" cy="5566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46149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5D06765-BB59-A3E1-5D57-17B1FE79FAFF}"/>
              </a:ext>
            </a:extLst>
          </p:cNvPr>
          <p:cNvCxnSpPr>
            <a:cxnSpLocks/>
          </p:cNvCxnSpPr>
          <p:nvPr/>
        </p:nvCxnSpPr>
        <p:spPr>
          <a:xfrm>
            <a:off x="78282" y="-32249"/>
            <a:ext cx="0" cy="6920229"/>
          </a:xfrm>
          <a:prstGeom prst="line">
            <a:avLst/>
          </a:prstGeom>
          <a:ln w="3175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87316931-25CD-0871-421A-C14763CA63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02" b="5704"/>
          <a:stretch/>
        </p:blipFill>
        <p:spPr>
          <a:xfrm>
            <a:off x="8871703" y="171079"/>
            <a:ext cx="2119033" cy="5037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AE4013-DD2B-51AA-A150-39C70051C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5319" y="0"/>
            <a:ext cx="1218399" cy="6748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09F00E9-D334-8931-FDA8-C48CA3B46CC8}"/>
              </a:ext>
            </a:extLst>
          </p:cNvPr>
          <p:cNvSpPr txBox="1"/>
          <p:nvPr/>
        </p:nvSpPr>
        <p:spPr>
          <a:xfrm>
            <a:off x="4068518" y="6518648"/>
            <a:ext cx="2198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www.stellecloud.com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2952C6-2D23-A00D-8145-DC80F7DE5C26}"/>
              </a:ext>
            </a:extLst>
          </p:cNvPr>
          <p:cNvSpPr txBox="1"/>
          <p:nvPr/>
        </p:nvSpPr>
        <p:spPr>
          <a:xfrm>
            <a:off x="6496601" y="6507773"/>
            <a:ext cx="1718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www.corvit.com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110AFD-B09B-8E2E-EF89-1BFAA4A4EC26}"/>
              </a:ext>
            </a:extLst>
          </p:cNvPr>
          <p:cNvSpPr txBox="1"/>
          <p:nvPr/>
        </p:nvSpPr>
        <p:spPr>
          <a:xfrm rot="5400000">
            <a:off x="8858868" y="4699850"/>
            <a:ext cx="6140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Not for distribution 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Ⓒ</a:t>
            </a:r>
            <a:r>
              <a:rPr lang="en-US" b="0" i="0" u="none" strike="noStrike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StelleCloud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</a:t>
            </a:r>
            <a:endParaRPr lang="en-US" dirty="0"/>
          </a:p>
        </p:txBody>
      </p:sp>
      <p:pic>
        <p:nvPicPr>
          <p:cNvPr id="2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7C64322-9EC8-C17C-6BA8-873CE13E76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2293" y="956737"/>
            <a:ext cx="9315449" cy="4985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4727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5D06765-BB59-A3E1-5D57-17B1FE79FAFF}"/>
              </a:ext>
            </a:extLst>
          </p:cNvPr>
          <p:cNvCxnSpPr>
            <a:cxnSpLocks/>
          </p:cNvCxnSpPr>
          <p:nvPr/>
        </p:nvCxnSpPr>
        <p:spPr>
          <a:xfrm>
            <a:off x="78282" y="-32249"/>
            <a:ext cx="0" cy="6920229"/>
          </a:xfrm>
          <a:prstGeom prst="line">
            <a:avLst/>
          </a:prstGeom>
          <a:ln w="3175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87316931-25CD-0871-421A-C14763CA63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02" b="5704"/>
          <a:stretch/>
        </p:blipFill>
        <p:spPr>
          <a:xfrm>
            <a:off x="8871703" y="171079"/>
            <a:ext cx="2119033" cy="5037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AE4013-DD2B-51AA-A150-39C70051C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5319" y="0"/>
            <a:ext cx="1218399" cy="6748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09F00E9-D334-8931-FDA8-C48CA3B46CC8}"/>
              </a:ext>
            </a:extLst>
          </p:cNvPr>
          <p:cNvSpPr txBox="1"/>
          <p:nvPr/>
        </p:nvSpPr>
        <p:spPr>
          <a:xfrm>
            <a:off x="4068518" y="6518648"/>
            <a:ext cx="2198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www.stellecloud.com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2952C6-2D23-A00D-8145-DC80F7DE5C26}"/>
              </a:ext>
            </a:extLst>
          </p:cNvPr>
          <p:cNvSpPr txBox="1"/>
          <p:nvPr/>
        </p:nvSpPr>
        <p:spPr>
          <a:xfrm>
            <a:off x="6496601" y="6507773"/>
            <a:ext cx="1718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www.corvit.com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110AFD-B09B-8E2E-EF89-1BFAA4A4EC26}"/>
              </a:ext>
            </a:extLst>
          </p:cNvPr>
          <p:cNvSpPr txBox="1"/>
          <p:nvPr/>
        </p:nvSpPr>
        <p:spPr>
          <a:xfrm rot="5400000">
            <a:off x="8858868" y="4699850"/>
            <a:ext cx="6140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Not for distribution 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Ⓒ</a:t>
            </a:r>
            <a:r>
              <a:rPr lang="en-US" b="0" i="0" u="none" strike="noStrike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StelleCloud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</a:t>
            </a:r>
            <a:endParaRPr lang="en-US" dirty="0"/>
          </a:p>
        </p:txBody>
      </p:sp>
      <p:pic>
        <p:nvPicPr>
          <p:cNvPr id="2" name="Picture 3" descr="Text&#10;&#10;Description automatically generated">
            <a:extLst>
              <a:ext uri="{FF2B5EF4-FFF2-40B4-BE49-F238E27FC236}">
                <a16:creationId xmlns:a16="http://schemas.microsoft.com/office/drawing/2014/main" id="{AE562728-CC4A-B4B2-4B1A-CE74D4A6D0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9807" y="845885"/>
            <a:ext cx="10458449" cy="508192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B34AC1B6-4751-704C-F475-D2AC36E21D19}"/>
                  </a:ext>
                </a:extLst>
              </p14:cNvPr>
              <p14:cNvContentPartPr/>
              <p14:nvPr/>
            </p14:nvContentPartPr>
            <p14:xfrm>
              <a:off x="11524107" y="4953119"/>
              <a:ext cx="164428" cy="1232729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B34AC1B6-4751-704C-F475-D2AC36E21D1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506515" y="4935123"/>
                <a:ext cx="199970" cy="126836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0561395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5D06765-BB59-A3E1-5D57-17B1FE79FAFF}"/>
              </a:ext>
            </a:extLst>
          </p:cNvPr>
          <p:cNvCxnSpPr>
            <a:cxnSpLocks/>
          </p:cNvCxnSpPr>
          <p:nvPr/>
        </p:nvCxnSpPr>
        <p:spPr>
          <a:xfrm>
            <a:off x="78282" y="-32249"/>
            <a:ext cx="0" cy="6920229"/>
          </a:xfrm>
          <a:prstGeom prst="line">
            <a:avLst/>
          </a:prstGeom>
          <a:ln w="3175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87316931-25CD-0871-421A-C14763CA63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02" b="5704"/>
          <a:stretch/>
        </p:blipFill>
        <p:spPr>
          <a:xfrm>
            <a:off x="8871703" y="171079"/>
            <a:ext cx="2119033" cy="5037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AE4013-DD2B-51AA-A150-39C70051C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5319" y="0"/>
            <a:ext cx="1218399" cy="6748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09F00E9-D334-8931-FDA8-C48CA3B46CC8}"/>
              </a:ext>
            </a:extLst>
          </p:cNvPr>
          <p:cNvSpPr txBox="1"/>
          <p:nvPr/>
        </p:nvSpPr>
        <p:spPr>
          <a:xfrm>
            <a:off x="4068518" y="6518648"/>
            <a:ext cx="2198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www.stellecloud.com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2952C6-2D23-A00D-8145-DC80F7DE5C26}"/>
              </a:ext>
            </a:extLst>
          </p:cNvPr>
          <p:cNvSpPr txBox="1"/>
          <p:nvPr/>
        </p:nvSpPr>
        <p:spPr>
          <a:xfrm>
            <a:off x="6496601" y="6507773"/>
            <a:ext cx="1718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www.corvit.com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110AFD-B09B-8E2E-EF89-1BFAA4A4EC26}"/>
              </a:ext>
            </a:extLst>
          </p:cNvPr>
          <p:cNvSpPr txBox="1"/>
          <p:nvPr/>
        </p:nvSpPr>
        <p:spPr>
          <a:xfrm rot="5400000">
            <a:off x="8858868" y="4699850"/>
            <a:ext cx="6140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Not for distribution 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Ⓒ</a:t>
            </a:r>
            <a:r>
              <a:rPr lang="en-US" b="0" i="0" u="none" strike="noStrike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StelleCloud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</a:t>
            </a:r>
            <a:endParaRPr lang="en-US" dirty="0"/>
          </a:p>
        </p:txBody>
      </p:sp>
      <p:pic>
        <p:nvPicPr>
          <p:cNvPr id="2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F4108FD3-CAD0-DAA4-B41B-4154D68FC0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3936" y="1176564"/>
            <a:ext cx="9274627" cy="4504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97578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5D06765-BB59-A3E1-5D57-17B1FE79FAFF}"/>
              </a:ext>
            </a:extLst>
          </p:cNvPr>
          <p:cNvCxnSpPr>
            <a:cxnSpLocks/>
          </p:cNvCxnSpPr>
          <p:nvPr/>
        </p:nvCxnSpPr>
        <p:spPr>
          <a:xfrm>
            <a:off x="78282" y="-32249"/>
            <a:ext cx="0" cy="6920229"/>
          </a:xfrm>
          <a:prstGeom prst="line">
            <a:avLst/>
          </a:prstGeom>
          <a:ln w="3175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87316931-25CD-0871-421A-C14763CA63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02" b="5704"/>
          <a:stretch/>
        </p:blipFill>
        <p:spPr>
          <a:xfrm>
            <a:off x="8871703" y="171079"/>
            <a:ext cx="2119033" cy="5037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AE4013-DD2B-51AA-A150-39C70051C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5319" y="0"/>
            <a:ext cx="1218399" cy="6748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09F00E9-D334-8931-FDA8-C48CA3B46CC8}"/>
              </a:ext>
            </a:extLst>
          </p:cNvPr>
          <p:cNvSpPr txBox="1"/>
          <p:nvPr/>
        </p:nvSpPr>
        <p:spPr>
          <a:xfrm>
            <a:off x="4068518" y="6518648"/>
            <a:ext cx="2198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www.stellecloud.com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2952C6-2D23-A00D-8145-DC80F7DE5C26}"/>
              </a:ext>
            </a:extLst>
          </p:cNvPr>
          <p:cNvSpPr txBox="1"/>
          <p:nvPr/>
        </p:nvSpPr>
        <p:spPr>
          <a:xfrm>
            <a:off x="6496601" y="6507773"/>
            <a:ext cx="1718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www.corvit.com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110AFD-B09B-8E2E-EF89-1BFAA4A4EC26}"/>
              </a:ext>
            </a:extLst>
          </p:cNvPr>
          <p:cNvSpPr txBox="1"/>
          <p:nvPr/>
        </p:nvSpPr>
        <p:spPr>
          <a:xfrm rot="5400000">
            <a:off x="8858868" y="4699850"/>
            <a:ext cx="6140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Not for distribution 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Ⓒ</a:t>
            </a:r>
            <a:r>
              <a:rPr lang="en-US" b="0" i="0" u="none" strike="noStrike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StelleCloud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</a:t>
            </a:r>
            <a:endParaRPr lang="en-US" dirty="0"/>
          </a:p>
        </p:txBody>
      </p:sp>
      <p:pic>
        <p:nvPicPr>
          <p:cNvPr id="2" name="Picture 3" descr="Icon&#10;&#10;Description automatically generated">
            <a:extLst>
              <a:ext uri="{FF2B5EF4-FFF2-40B4-BE49-F238E27FC236}">
                <a16:creationId xmlns:a16="http://schemas.microsoft.com/office/drawing/2014/main" id="{10CC88E6-C973-84B3-F142-947A98495A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5079" y="676855"/>
            <a:ext cx="9750878" cy="581725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172A487C-5F1A-7DB1-9E97-2320F137B7F4}"/>
                  </a:ext>
                </a:extLst>
              </p14:cNvPr>
              <p14:cNvContentPartPr/>
              <p14:nvPr/>
            </p14:nvContentPartPr>
            <p14:xfrm>
              <a:off x="985198" y="6378494"/>
              <a:ext cx="2469092" cy="185176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172A487C-5F1A-7DB1-9E97-2320F137B7F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22211" y="6315930"/>
                <a:ext cx="2594706" cy="31066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9555068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5D06765-BB59-A3E1-5D57-17B1FE79FAFF}"/>
              </a:ext>
            </a:extLst>
          </p:cNvPr>
          <p:cNvCxnSpPr>
            <a:cxnSpLocks/>
          </p:cNvCxnSpPr>
          <p:nvPr/>
        </p:nvCxnSpPr>
        <p:spPr>
          <a:xfrm>
            <a:off x="78282" y="-32249"/>
            <a:ext cx="0" cy="6920229"/>
          </a:xfrm>
          <a:prstGeom prst="line">
            <a:avLst/>
          </a:prstGeom>
          <a:ln w="3175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87316931-25CD-0871-421A-C14763CA63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02" b="5704"/>
          <a:stretch/>
        </p:blipFill>
        <p:spPr>
          <a:xfrm>
            <a:off x="8871703" y="171079"/>
            <a:ext cx="2119033" cy="5037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AE4013-DD2B-51AA-A150-39C70051C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5319" y="0"/>
            <a:ext cx="1218399" cy="6748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09F00E9-D334-8931-FDA8-C48CA3B46CC8}"/>
              </a:ext>
            </a:extLst>
          </p:cNvPr>
          <p:cNvSpPr txBox="1"/>
          <p:nvPr/>
        </p:nvSpPr>
        <p:spPr>
          <a:xfrm>
            <a:off x="4068518" y="6518648"/>
            <a:ext cx="2198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www.stellecloud.com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2952C6-2D23-A00D-8145-DC80F7DE5C26}"/>
              </a:ext>
            </a:extLst>
          </p:cNvPr>
          <p:cNvSpPr txBox="1"/>
          <p:nvPr/>
        </p:nvSpPr>
        <p:spPr>
          <a:xfrm>
            <a:off x="6496601" y="6507773"/>
            <a:ext cx="1718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www.corvit.com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110AFD-B09B-8E2E-EF89-1BFAA4A4EC26}"/>
              </a:ext>
            </a:extLst>
          </p:cNvPr>
          <p:cNvSpPr txBox="1"/>
          <p:nvPr/>
        </p:nvSpPr>
        <p:spPr>
          <a:xfrm rot="5400000">
            <a:off x="8858868" y="4699850"/>
            <a:ext cx="6140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Not for distribution 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Ⓒ</a:t>
            </a:r>
            <a:r>
              <a:rPr lang="en-US" b="0" i="0" u="none" strike="noStrike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StelleCloud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</a:t>
            </a:r>
            <a:endParaRPr lang="en-US" dirty="0"/>
          </a:p>
        </p:txBody>
      </p:sp>
      <p:pic>
        <p:nvPicPr>
          <p:cNvPr id="2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12B7144B-4B14-A834-6A2C-FDF42F5F52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4936" y="678519"/>
            <a:ext cx="7995556" cy="5364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24708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5D06765-BB59-A3E1-5D57-17B1FE79FAFF}"/>
              </a:ext>
            </a:extLst>
          </p:cNvPr>
          <p:cNvCxnSpPr>
            <a:cxnSpLocks/>
          </p:cNvCxnSpPr>
          <p:nvPr/>
        </p:nvCxnSpPr>
        <p:spPr>
          <a:xfrm>
            <a:off x="78282" y="-32249"/>
            <a:ext cx="0" cy="6920229"/>
          </a:xfrm>
          <a:prstGeom prst="line">
            <a:avLst/>
          </a:prstGeom>
          <a:ln w="3175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87316931-25CD-0871-421A-C14763CA63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02" b="5704"/>
          <a:stretch/>
        </p:blipFill>
        <p:spPr>
          <a:xfrm>
            <a:off x="8871703" y="171079"/>
            <a:ext cx="2119033" cy="5037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AE4013-DD2B-51AA-A150-39C70051C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5319" y="0"/>
            <a:ext cx="1218399" cy="6748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09F00E9-D334-8931-FDA8-C48CA3B46CC8}"/>
              </a:ext>
            </a:extLst>
          </p:cNvPr>
          <p:cNvSpPr txBox="1"/>
          <p:nvPr/>
        </p:nvSpPr>
        <p:spPr>
          <a:xfrm>
            <a:off x="4068518" y="6518648"/>
            <a:ext cx="2198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www.stellecloud.com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2952C6-2D23-A00D-8145-DC80F7DE5C26}"/>
              </a:ext>
            </a:extLst>
          </p:cNvPr>
          <p:cNvSpPr txBox="1"/>
          <p:nvPr/>
        </p:nvSpPr>
        <p:spPr>
          <a:xfrm>
            <a:off x="6496601" y="6507773"/>
            <a:ext cx="1718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www.corvit.com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110AFD-B09B-8E2E-EF89-1BFAA4A4EC26}"/>
              </a:ext>
            </a:extLst>
          </p:cNvPr>
          <p:cNvSpPr txBox="1"/>
          <p:nvPr/>
        </p:nvSpPr>
        <p:spPr>
          <a:xfrm rot="5400000">
            <a:off x="8858868" y="4699850"/>
            <a:ext cx="6140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Not for distribution 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Ⓒ</a:t>
            </a:r>
            <a:r>
              <a:rPr lang="en-US" b="0" i="0" u="none" strike="noStrike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StelleCloud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</a:t>
            </a:r>
            <a:endParaRPr lang="en-US" dirty="0"/>
          </a:p>
        </p:txBody>
      </p:sp>
      <p:pic>
        <p:nvPicPr>
          <p:cNvPr id="2" name="Picture 3" descr="Diagram&#10;&#10;Description automatically generated">
            <a:extLst>
              <a:ext uri="{FF2B5EF4-FFF2-40B4-BE49-F238E27FC236}">
                <a16:creationId xmlns:a16="http://schemas.microsoft.com/office/drawing/2014/main" id="{FC2A658B-8C60-FFE9-124A-15BB6CE4E4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1650" y="1079235"/>
            <a:ext cx="8880021" cy="4821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9427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5D06765-BB59-A3E1-5D57-17B1FE79FAFF}"/>
              </a:ext>
            </a:extLst>
          </p:cNvPr>
          <p:cNvCxnSpPr>
            <a:cxnSpLocks/>
          </p:cNvCxnSpPr>
          <p:nvPr/>
        </p:nvCxnSpPr>
        <p:spPr>
          <a:xfrm>
            <a:off x="78282" y="-32249"/>
            <a:ext cx="0" cy="6920229"/>
          </a:xfrm>
          <a:prstGeom prst="line">
            <a:avLst/>
          </a:prstGeom>
          <a:ln w="3175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87316931-25CD-0871-421A-C14763CA63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02" b="5704"/>
          <a:stretch/>
        </p:blipFill>
        <p:spPr>
          <a:xfrm>
            <a:off x="8871703" y="171079"/>
            <a:ext cx="2119033" cy="5037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AE4013-DD2B-51AA-A150-39C70051C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5319" y="0"/>
            <a:ext cx="1218399" cy="6748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09F00E9-D334-8931-FDA8-C48CA3B46CC8}"/>
              </a:ext>
            </a:extLst>
          </p:cNvPr>
          <p:cNvSpPr txBox="1"/>
          <p:nvPr/>
        </p:nvSpPr>
        <p:spPr>
          <a:xfrm>
            <a:off x="4068518" y="6518648"/>
            <a:ext cx="2198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www.stellecloud.com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2952C6-2D23-A00D-8145-DC80F7DE5C26}"/>
              </a:ext>
            </a:extLst>
          </p:cNvPr>
          <p:cNvSpPr txBox="1"/>
          <p:nvPr/>
        </p:nvSpPr>
        <p:spPr>
          <a:xfrm>
            <a:off x="6496601" y="6507773"/>
            <a:ext cx="1718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www.corvit.com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110AFD-B09B-8E2E-EF89-1BFAA4A4EC26}"/>
              </a:ext>
            </a:extLst>
          </p:cNvPr>
          <p:cNvSpPr txBox="1"/>
          <p:nvPr/>
        </p:nvSpPr>
        <p:spPr>
          <a:xfrm rot="5400000">
            <a:off x="8858868" y="4699850"/>
            <a:ext cx="6140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Not for distribution 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Ⓒ</a:t>
            </a:r>
            <a:r>
              <a:rPr lang="en-US" b="0" i="0" u="none" strike="noStrike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StelleCloud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</a:t>
            </a:r>
            <a:endParaRPr lang="en-US" dirty="0"/>
          </a:p>
        </p:txBody>
      </p:sp>
      <p:pic>
        <p:nvPicPr>
          <p:cNvPr id="2" name="Picture 3" descr="Diagram&#10;&#10;Description automatically generated">
            <a:extLst>
              <a:ext uri="{FF2B5EF4-FFF2-40B4-BE49-F238E27FC236}">
                <a16:creationId xmlns:a16="http://schemas.microsoft.com/office/drawing/2014/main" id="{ED094FFC-B7A6-34C5-7568-7407DAE1A0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2150" y="802034"/>
            <a:ext cx="9152164" cy="544443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561B5BDF-604F-0B2A-333E-ED6955120FB2}"/>
                  </a:ext>
                </a:extLst>
              </p14:cNvPr>
              <p14:cNvContentPartPr/>
              <p14:nvPr/>
            </p14:nvContentPartPr>
            <p14:xfrm>
              <a:off x="1702071" y="6119634"/>
              <a:ext cx="1234268" cy="312781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561B5BDF-604F-0B2A-333E-ED6955120FB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639098" y="6057078"/>
                <a:ext cx="1359854" cy="43825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0875786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5D06765-BB59-A3E1-5D57-17B1FE79FAFF}"/>
              </a:ext>
            </a:extLst>
          </p:cNvPr>
          <p:cNvCxnSpPr>
            <a:cxnSpLocks/>
          </p:cNvCxnSpPr>
          <p:nvPr/>
        </p:nvCxnSpPr>
        <p:spPr>
          <a:xfrm>
            <a:off x="78282" y="-32249"/>
            <a:ext cx="0" cy="6920229"/>
          </a:xfrm>
          <a:prstGeom prst="line">
            <a:avLst/>
          </a:prstGeom>
          <a:ln w="3175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87316931-25CD-0871-421A-C14763CA63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02" b="5704"/>
          <a:stretch/>
        </p:blipFill>
        <p:spPr>
          <a:xfrm>
            <a:off x="8871703" y="171079"/>
            <a:ext cx="2119033" cy="5037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AE4013-DD2B-51AA-A150-39C70051C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5319" y="0"/>
            <a:ext cx="1218399" cy="6748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09F00E9-D334-8931-FDA8-C48CA3B46CC8}"/>
              </a:ext>
            </a:extLst>
          </p:cNvPr>
          <p:cNvSpPr txBox="1"/>
          <p:nvPr/>
        </p:nvSpPr>
        <p:spPr>
          <a:xfrm>
            <a:off x="4068518" y="6518648"/>
            <a:ext cx="2198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www.stellecloud.com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2952C6-2D23-A00D-8145-DC80F7DE5C26}"/>
              </a:ext>
            </a:extLst>
          </p:cNvPr>
          <p:cNvSpPr txBox="1"/>
          <p:nvPr/>
        </p:nvSpPr>
        <p:spPr>
          <a:xfrm>
            <a:off x="6496601" y="6507773"/>
            <a:ext cx="1718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www.corvit.com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110AFD-B09B-8E2E-EF89-1BFAA4A4EC26}"/>
              </a:ext>
            </a:extLst>
          </p:cNvPr>
          <p:cNvSpPr txBox="1"/>
          <p:nvPr/>
        </p:nvSpPr>
        <p:spPr>
          <a:xfrm rot="5400000">
            <a:off x="8858868" y="4699850"/>
            <a:ext cx="6140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Not for distribution 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Ⓒ</a:t>
            </a:r>
            <a:r>
              <a:rPr lang="en-US" b="0" i="0" u="none" strike="noStrike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StelleCloud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</a:t>
            </a:r>
            <a:endParaRPr lang="en-US" dirty="0"/>
          </a:p>
        </p:txBody>
      </p:sp>
      <p:pic>
        <p:nvPicPr>
          <p:cNvPr id="2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04B25D9-DF83-E7F9-03B3-DF7E2DCC26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5901" y="1315706"/>
            <a:ext cx="8771163" cy="3831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79041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5D06765-BB59-A3E1-5D57-17B1FE79FAFF}"/>
              </a:ext>
            </a:extLst>
          </p:cNvPr>
          <p:cNvCxnSpPr>
            <a:cxnSpLocks/>
          </p:cNvCxnSpPr>
          <p:nvPr/>
        </p:nvCxnSpPr>
        <p:spPr>
          <a:xfrm>
            <a:off x="78282" y="-32249"/>
            <a:ext cx="0" cy="6920229"/>
          </a:xfrm>
          <a:prstGeom prst="line">
            <a:avLst/>
          </a:prstGeom>
          <a:ln w="3175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87316931-25CD-0871-421A-C14763CA63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02" b="5704"/>
          <a:stretch/>
        </p:blipFill>
        <p:spPr>
          <a:xfrm>
            <a:off x="8871703" y="171079"/>
            <a:ext cx="2119033" cy="5037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AE4013-DD2B-51AA-A150-39C70051C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5319" y="0"/>
            <a:ext cx="1218399" cy="6748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09F00E9-D334-8931-FDA8-C48CA3B46CC8}"/>
              </a:ext>
            </a:extLst>
          </p:cNvPr>
          <p:cNvSpPr txBox="1"/>
          <p:nvPr/>
        </p:nvSpPr>
        <p:spPr>
          <a:xfrm>
            <a:off x="4068518" y="6518648"/>
            <a:ext cx="2198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www.stellecloud.com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2952C6-2D23-A00D-8145-DC80F7DE5C26}"/>
              </a:ext>
            </a:extLst>
          </p:cNvPr>
          <p:cNvSpPr txBox="1"/>
          <p:nvPr/>
        </p:nvSpPr>
        <p:spPr>
          <a:xfrm>
            <a:off x="6496601" y="6507773"/>
            <a:ext cx="1718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www.corvit.com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110AFD-B09B-8E2E-EF89-1BFAA4A4EC26}"/>
              </a:ext>
            </a:extLst>
          </p:cNvPr>
          <p:cNvSpPr txBox="1"/>
          <p:nvPr/>
        </p:nvSpPr>
        <p:spPr>
          <a:xfrm rot="5400000">
            <a:off x="8858868" y="4699850"/>
            <a:ext cx="6140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Not for distribution 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Ⓒ</a:t>
            </a:r>
            <a:r>
              <a:rPr lang="en-US" b="0" i="0" u="none" strike="noStrike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StelleCloud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</a:t>
            </a:r>
            <a:endParaRPr lang="en-US" dirty="0"/>
          </a:p>
        </p:txBody>
      </p:sp>
      <p:pic>
        <p:nvPicPr>
          <p:cNvPr id="2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91B1DF3-93E3-BA40-AE47-2F69F1DC01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1472" y="680129"/>
            <a:ext cx="9206592" cy="5416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63890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5D06765-BB59-A3E1-5D57-17B1FE79FAFF}"/>
              </a:ext>
            </a:extLst>
          </p:cNvPr>
          <p:cNvCxnSpPr>
            <a:cxnSpLocks/>
          </p:cNvCxnSpPr>
          <p:nvPr/>
        </p:nvCxnSpPr>
        <p:spPr>
          <a:xfrm>
            <a:off x="78282" y="-32249"/>
            <a:ext cx="0" cy="6920229"/>
          </a:xfrm>
          <a:prstGeom prst="line">
            <a:avLst/>
          </a:prstGeom>
          <a:ln w="3175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87316931-25CD-0871-421A-C14763CA63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02" b="5704"/>
          <a:stretch/>
        </p:blipFill>
        <p:spPr>
          <a:xfrm>
            <a:off x="8871703" y="171079"/>
            <a:ext cx="2119033" cy="5037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AE4013-DD2B-51AA-A150-39C70051C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5319" y="0"/>
            <a:ext cx="1218399" cy="6748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09F00E9-D334-8931-FDA8-C48CA3B46CC8}"/>
              </a:ext>
            </a:extLst>
          </p:cNvPr>
          <p:cNvSpPr txBox="1"/>
          <p:nvPr/>
        </p:nvSpPr>
        <p:spPr>
          <a:xfrm>
            <a:off x="4068518" y="6518648"/>
            <a:ext cx="2198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www.stellecloud.com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2952C6-2D23-A00D-8145-DC80F7DE5C26}"/>
              </a:ext>
            </a:extLst>
          </p:cNvPr>
          <p:cNvSpPr txBox="1"/>
          <p:nvPr/>
        </p:nvSpPr>
        <p:spPr>
          <a:xfrm>
            <a:off x="6496601" y="6507773"/>
            <a:ext cx="1718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www.corvit.com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110AFD-B09B-8E2E-EF89-1BFAA4A4EC26}"/>
              </a:ext>
            </a:extLst>
          </p:cNvPr>
          <p:cNvSpPr txBox="1"/>
          <p:nvPr/>
        </p:nvSpPr>
        <p:spPr>
          <a:xfrm rot="5400000">
            <a:off x="8858868" y="4699850"/>
            <a:ext cx="6140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Not for distribution 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Ⓒ</a:t>
            </a:r>
            <a:r>
              <a:rPr lang="en-US" b="0" i="0" u="none" strike="noStrike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StelleCloud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</a:t>
            </a:r>
            <a:endParaRPr lang="en-US" dirty="0"/>
          </a:p>
        </p:txBody>
      </p:sp>
      <p:pic>
        <p:nvPicPr>
          <p:cNvPr id="2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742E6B4-C2D7-3250-44FC-F24DF72890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8508" y="858830"/>
            <a:ext cx="10376806" cy="5249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68043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5D06765-BB59-A3E1-5D57-17B1FE79FAFF}"/>
              </a:ext>
            </a:extLst>
          </p:cNvPr>
          <p:cNvCxnSpPr>
            <a:cxnSpLocks/>
          </p:cNvCxnSpPr>
          <p:nvPr/>
        </p:nvCxnSpPr>
        <p:spPr>
          <a:xfrm>
            <a:off x="78282" y="-32249"/>
            <a:ext cx="0" cy="6920229"/>
          </a:xfrm>
          <a:prstGeom prst="line">
            <a:avLst/>
          </a:prstGeom>
          <a:ln w="3175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87316931-25CD-0871-421A-C14763CA63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02" b="5704"/>
          <a:stretch/>
        </p:blipFill>
        <p:spPr>
          <a:xfrm>
            <a:off x="8871703" y="171079"/>
            <a:ext cx="2119033" cy="5037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AE4013-DD2B-51AA-A150-39C70051C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5319" y="0"/>
            <a:ext cx="1218399" cy="6748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09F00E9-D334-8931-FDA8-C48CA3B46CC8}"/>
              </a:ext>
            </a:extLst>
          </p:cNvPr>
          <p:cNvSpPr txBox="1"/>
          <p:nvPr/>
        </p:nvSpPr>
        <p:spPr>
          <a:xfrm>
            <a:off x="4068518" y="6518648"/>
            <a:ext cx="2198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www.stellecloud.com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2952C6-2D23-A00D-8145-DC80F7DE5C26}"/>
              </a:ext>
            </a:extLst>
          </p:cNvPr>
          <p:cNvSpPr txBox="1"/>
          <p:nvPr/>
        </p:nvSpPr>
        <p:spPr>
          <a:xfrm>
            <a:off x="6496601" y="6507773"/>
            <a:ext cx="1718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www.corvit.com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110AFD-B09B-8E2E-EF89-1BFAA4A4EC26}"/>
              </a:ext>
            </a:extLst>
          </p:cNvPr>
          <p:cNvSpPr txBox="1"/>
          <p:nvPr/>
        </p:nvSpPr>
        <p:spPr>
          <a:xfrm rot="5400000">
            <a:off x="8858868" y="4699850"/>
            <a:ext cx="6140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Not for distribution 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Ⓒ</a:t>
            </a:r>
            <a:r>
              <a:rPr lang="en-US" b="0" i="0" u="none" strike="noStrike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StelleCloud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</a:t>
            </a:r>
            <a:endParaRPr lang="en-US" dirty="0"/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AE1C357F-A965-F454-C4BB-C1C680B446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1615" y="1134644"/>
            <a:ext cx="10118270" cy="4507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10774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5D06765-BB59-A3E1-5D57-17B1FE79FAFF}"/>
              </a:ext>
            </a:extLst>
          </p:cNvPr>
          <p:cNvCxnSpPr>
            <a:cxnSpLocks/>
          </p:cNvCxnSpPr>
          <p:nvPr/>
        </p:nvCxnSpPr>
        <p:spPr>
          <a:xfrm>
            <a:off x="78282" y="-32249"/>
            <a:ext cx="0" cy="6920229"/>
          </a:xfrm>
          <a:prstGeom prst="line">
            <a:avLst/>
          </a:prstGeom>
          <a:ln w="3175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87316931-25CD-0871-421A-C14763CA63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02" b="5704"/>
          <a:stretch/>
        </p:blipFill>
        <p:spPr>
          <a:xfrm>
            <a:off x="8871703" y="171079"/>
            <a:ext cx="2119033" cy="5037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AE4013-DD2B-51AA-A150-39C70051C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5319" y="0"/>
            <a:ext cx="1218399" cy="6748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09F00E9-D334-8931-FDA8-C48CA3B46CC8}"/>
              </a:ext>
            </a:extLst>
          </p:cNvPr>
          <p:cNvSpPr txBox="1"/>
          <p:nvPr/>
        </p:nvSpPr>
        <p:spPr>
          <a:xfrm>
            <a:off x="4068518" y="6518648"/>
            <a:ext cx="2198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www.stellecloud.com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2952C6-2D23-A00D-8145-DC80F7DE5C26}"/>
              </a:ext>
            </a:extLst>
          </p:cNvPr>
          <p:cNvSpPr txBox="1"/>
          <p:nvPr/>
        </p:nvSpPr>
        <p:spPr>
          <a:xfrm>
            <a:off x="6496601" y="6507773"/>
            <a:ext cx="1718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www.corvit.com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110AFD-B09B-8E2E-EF89-1BFAA4A4EC26}"/>
              </a:ext>
            </a:extLst>
          </p:cNvPr>
          <p:cNvSpPr txBox="1"/>
          <p:nvPr/>
        </p:nvSpPr>
        <p:spPr>
          <a:xfrm rot="5400000">
            <a:off x="8858868" y="4699850"/>
            <a:ext cx="6140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Not for distribution 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Ⓒ</a:t>
            </a:r>
            <a:r>
              <a:rPr lang="en-US" b="0" i="0" u="none" strike="noStrike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StelleCloud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</a:t>
            </a:r>
            <a:endParaRPr lang="en-US" dirty="0"/>
          </a:p>
        </p:txBody>
      </p:sp>
      <p:pic>
        <p:nvPicPr>
          <p:cNvPr id="2" name="Picture 3" descr="Diagram&#10;&#10;Description automatically generated">
            <a:extLst>
              <a:ext uri="{FF2B5EF4-FFF2-40B4-BE49-F238E27FC236}">
                <a16:creationId xmlns:a16="http://schemas.microsoft.com/office/drawing/2014/main" id="{307083DC-8D8A-1061-0121-5930FB648D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1008" y="855969"/>
            <a:ext cx="8607877" cy="529573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5A671B51-7565-6AC5-1982-A8F39280B4F0}"/>
                  </a:ext>
                </a:extLst>
              </p14:cNvPr>
              <p14:cNvContentPartPr/>
              <p14:nvPr/>
            </p14:nvContentPartPr>
            <p14:xfrm>
              <a:off x="2340428" y="6095999"/>
              <a:ext cx="13607" cy="13607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5A671B51-7565-6AC5-1982-A8F39280B4F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40797" y="3728381"/>
                <a:ext cx="4762450" cy="47624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9A8ECD0E-EF7F-CBD5-0383-0D25E8324C9C}"/>
                  </a:ext>
                </a:extLst>
              </p14:cNvPr>
              <p14:cNvContentPartPr/>
              <p14:nvPr/>
            </p14:nvContentPartPr>
            <p14:xfrm>
              <a:off x="1930820" y="6039304"/>
              <a:ext cx="1466557" cy="167151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9A8ECD0E-EF7F-CBD5-0383-0D25E8324C9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868199" y="5976398"/>
                <a:ext cx="1592159" cy="29260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A4B8B410-41C1-BA92-3DBC-8CA7BA2501F5}"/>
                  </a:ext>
                </a:extLst>
              </p14:cNvPr>
              <p14:cNvContentPartPr/>
              <p14:nvPr/>
            </p14:nvContentPartPr>
            <p14:xfrm>
              <a:off x="3415392" y="6109606"/>
              <a:ext cx="13607" cy="13607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A4B8B410-41C1-BA92-3DBC-8CA7BA2501F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47774" y="3728381"/>
                <a:ext cx="4762450" cy="476245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122679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2752</Words>
  <Application>Microsoft Macintosh PowerPoint</Application>
  <PresentationFormat>Widescreen</PresentationFormat>
  <Paragraphs>543</Paragraphs>
  <Slides>176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176</vt:i4>
      </vt:variant>
    </vt:vector>
  </HeadingPairs>
  <TitlesOfParts>
    <vt:vector size="183" baseType="lpstr">
      <vt:lpstr>Arial</vt:lpstr>
      <vt:lpstr>Arial</vt:lpstr>
      <vt:lpstr>ArialMT</vt:lpstr>
      <vt:lpstr>Calibri</vt:lpstr>
      <vt:lpstr>Calibri Light</vt:lpstr>
      <vt:lpstr>GillSans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Subhan Malik</dc:creator>
  <cp:lastModifiedBy>Subhan Malik</cp:lastModifiedBy>
  <cp:revision>426</cp:revision>
  <dcterms:created xsi:type="dcterms:W3CDTF">2023-01-22T10:05:32Z</dcterms:created>
  <dcterms:modified xsi:type="dcterms:W3CDTF">2023-02-08T20:46:58Z</dcterms:modified>
</cp:coreProperties>
</file>